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2" r:id="rId2"/>
    <p:sldId id="273" r:id="rId3"/>
    <p:sldId id="263" r:id="rId4"/>
    <p:sldId id="256" r:id="rId5"/>
    <p:sldId id="257" r:id="rId6"/>
    <p:sldId id="258" r:id="rId7"/>
    <p:sldId id="259" r:id="rId8"/>
    <p:sldId id="264" r:id="rId9"/>
    <p:sldId id="260" r:id="rId10"/>
    <p:sldId id="265" r:id="rId11"/>
    <p:sldId id="266" r:id="rId12"/>
    <p:sldId id="261" r:id="rId13"/>
    <p:sldId id="267" r:id="rId14"/>
    <p:sldId id="268" r:id="rId15"/>
    <p:sldId id="275" r:id="rId16"/>
    <p:sldId id="274" r:id="rId17"/>
    <p:sldId id="270" r:id="rId1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00"/>
    <a:srgbClr val="339933"/>
    <a:srgbClr val="008000"/>
    <a:srgbClr val="FF0000"/>
    <a:srgbClr val="FF0066"/>
    <a:srgbClr val="FF5050"/>
    <a:srgbClr val="25412E"/>
    <a:srgbClr val="00CC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1" autoAdjust="0"/>
    <p:restoredTop sz="94660"/>
  </p:normalViewPr>
  <p:slideViewPr>
    <p:cSldViewPr>
      <p:cViewPr varScale="1">
        <p:scale>
          <a:sx n="56" d="100"/>
          <a:sy n="56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8D1216-68AB-4FEC-82ED-75D68381B620}" type="doc">
      <dgm:prSet loTypeId="urn:microsoft.com/office/officeart/2005/8/layout/radial1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zh-TW" altLang="en-US"/>
        </a:p>
      </dgm:t>
    </dgm:pt>
    <dgm:pt modelId="{AD24DBCE-3D5D-4F0C-BBB3-1C45CF13EF82}">
      <dgm:prSet phldrT="[文字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zh-TW" altLang="en-US" sz="3200" b="1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基督</a:t>
          </a:r>
          <a:r>
            <a:rPr lang="en-US" altLang="zh-TW" sz="2700" b="1" dirty="0" smtClean="0">
              <a:solidFill>
                <a:schemeClr val="accent6">
                  <a:lumMod val="20000"/>
                  <a:lumOff val="80000"/>
                </a:schemeClr>
              </a:solidFill>
            </a:rPr>
            <a:t>Christ</a:t>
          </a:r>
          <a:endParaRPr lang="zh-TW" altLang="en-US" sz="2700" b="1" dirty="0">
            <a:solidFill>
              <a:schemeClr val="accent6">
                <a:lumMod val="20000"/>
                <a:lumOff val="80000"/>
              </a:schemeClr>
            </a:solidFill>
          </a:endParaRPr>
        </a:p>
      </dgm:t>
    </dgm:pt>
    <dgm:pt modelId="{8906BF85-4AA6-41E2-9CDF-2D37C0B8FDB2}" type="parTrans" cxnId="{E445AA92-DD59-431A-8A73-59C1FF6E6B9F}">
      <dgm:prSet/>
      <dgm:spPr/>
      <dgm:t>
        <a:bodyPr/>
        <a:lstStyle/>
        <a:p>
          <a:endParaRPr lang="zh-TW" altLang="en-US"/>
        </a:p>
      </dgm:t>
    </dgm:pt>
    <dgm:pt modelId="{5778F72E-D6F8-4C8E-8407-1B8239DFF645}" type="sibTrans" cxnId="{E445AA92-DD59-431A-8A73-59C1FF6E6B9F}">
      <dgm:prSet/>
      <dgm:spPr/>
      <dgm:t>
        <a:bodyPr/>
        <a:lstStyle/>
        <a:p>
          <a:endParaRPr lang="zh-TW" altLang="en-US"/>
        </a:p>
      </dgm:t>
    </dgm:pt>
    <dgm:pt modelId="{3C2A5690-A88A-402D-BD9A-1405E019CEAE}">
      <dgm:prSet phldrT="[文字]" custT="1"/>
      <dgm:spPr/>
      <dgm:t>
        <a:bodyPr/>
        <a:lstStyle/>
        <a:p>
          <a:r>
            <a:rPr lang="zh-TW" altLang="en-US" sz="2200" b="1" dirty="0" smtClean="0">
              <a:solidFill>
                <a:srgbClr val="7030A0"/>
              </a:solidFill>
            </a:rPr>
            <a:t>將臨期</a:t>
          </a:r>
          <a:endParaRPr lang="en-US" altLang="zh-TW" sz="2200" b="1" dirty="0" smtClean="0">
            <a:solidFill>
              <a:srgbClr val="7030A0"/>
            </a:solidFill>
          </a:endParaRPr>
        </a:p>
        <a:p>
          <a:r>
            <a:rPr lang="en-US" altLang="zh-TW" sz="2200" b="1" dirty="0" smtClean="0">
              <a:solidFill>
                <a:srgbClr val="7030A0"/>
              </a:solidFill>
            </a:rPr>
            <a:t>Advent</a:t>
          </a:r>
          <a:endParaRPr lang="zh-TW" altLang="en-US" sz="2200" b="1" dirty="0">
            <a:solidFill>
              <a:srgbClr val="7030A0"/>
            </a:solidFill>
          </a:endParaRPr>
        </a:p>
      </dgm:t>
    </dgm:pt>
    <dgm:pt modelId="{82DE77E6-5FED-4A11-818B-4695BEFAC96C}" type="parTrans" cxnId="{F06E73D7-89BB-423C-BD5B-1E0E1F90BF3F}">
      <dgm:prSet/>
      <dgm:spPr/>
      <dgm:t>
        <a:bodyPr/>
        <a:lstStyle/>
        <a:p>
          <a:endParaRPr lang="zh-TW" altLang="en-US"/>
        </a:p>
      </dgm:t>
    </dgm:pt>
    <dgm:pt modelId="{A391C191-AEB6-4B97-85F2-472537987FEC}" type="sibTrans" cxnId="{F06E73D7-89BB-423C-BD5B-1E0E1F90BF3F}">
      <dgm:prSet/>
      <dgm:spPr/>
      <dgm:t>
        <a:bodyPr/>
        <a:lstStyle/>
        <a:p>
          <a:endParaRPr lang="zh-TW" altLang="en-US"/>
        </a:p>
      </dgm:t>
    </dgm:pt>
    <dgm:pt modelId="{819A977C-5A42-4345-AB20-8DF95B1C26FF}">
      <dgm:prSet phldrT="[文字]" custT="1"/>
      <dgm:spPr/>
      <dgm:t>
        <a:bodyPr/>
        <a:lstStyle/>
        <a:p>
          <a:r>
            <a:rPr lang="zh-TW" altLang="en-US" sz="2200" b="1" dirty="0" smtClean="0">
              <a:solidFill>
                <a:srgbClr val="FF0000"/>
              </a:solidFill>
            </a:rPr>
            <a:t>聖誕節</a:t>
          </a:r>
          <a:r>
            <a:rPr lang="en-US" altLang="zh-TW" sz="1600" b="1" dirty="0" smtClean="0">
              <a:solidFill>
                <a:srgbClr val="FF0000"/>
              </a:solidFill>
            </a:rPr>
            <a:t>Christmas</a:t>
          </a:r>
          <a:endParaRPr lang="zh-TW" altLang="en-US" sz="1600" b="1" dirty="0">
            <a:solidFill>
              <a:srgbClr val="FF0000"/>
            </a:solidFill>
          </a:endParaRPr>
        </a:p>
      </dgm:t>
    </dgm:pt>
    <dgm:pt modelId="{949BFCCB-D1AF-4C9C-AEB8-48C4AE1E5F81}" type="parTrans" cxnId="{6487E17C-8744-4F0D-8628-47B5DE9A45E1}">
      <dgm:prSet/>
      <dgm:spPr/>
      <dgm:t>
        <a:bodyPr/>
        <a:lstStyle/>
        <a:p>
          <a:endParaRPr lang="zh-TW" altLang="en-US"/>
        </a:p>
      </dgm:t>
    </dgm:pt>
    <dgm:pt modelId="{880A99A1-FBAB-48AF-838D-29C86E5ADB02}" type="sibTrans" cxnId="{6487E17C-8744-4F0D-8628-47B5DE9A45E1}">
      <dgm:prSet/>
      <dgm:spPr/>
      <dgm:t>
        <a:bodyPr/>
        <a:lstStyle/>
        <a:p>
          <a:endParaRPr lang="zh-TW" altLang="en-US"/>
        </a:p>
      </dgm:t>
    </dgm:pt>
    <dgm:pt modelId="{F12B2E96-FEB0-4902-A016-B5E047857250}">
      <dgm:prSet phldrT="[文字]" custT="1"/>
      <dgm:spPr/>
      <dgm:t>
        <a:bodyPr/>
        <a:lstStyle/>
        <a:p>
          <a:r>
            <a:rPr lang="zh-TW" altLang="en-US" sz="2200" b="1" dirty="0" smtClean="0">
              <a:solidFill>
                <a:srgbClr val="7030A0"/>
              </a:solidFill>
            </a:rPr>
            <a:t>大齋期</a:t>
          </a:r>
          <a:r>
            <a:rPr lang="en-US" altLang="zh-TW" sz="3200" b="1" dirty="0" smtClean="0">
              <a:solidFill>
                <a:srgbClr val="7030A0"/>
              </a:solidFill>
            </a:rPr>
            <a:t>Lent</a:t>
          </a:r>
          <a:endParaRPr lang="zh-TW" altLang="en-US" sz="3200" b="1" dirty="0">
            <a:solidFill>
              <a:srgbClr val="7030A0"/>
            </a:solidFill>
          </a:endParaRPr>
        </a:p>
      </dgm:t>
    </dgm:pt>
    <dgm:pt modelId="{4B4C692A-2ACC-4C9A-B396-9BBCE6168E8B}" type="parTrans" cxnId="{9A16BA69-063F-4212-B6E7-D0A2F4CB9654}">
      <dgm:prSet/>
      <dgm:spPr/>
      <dgm:t>
        <a:bodyPr/>
        <a:lstStyle/>
        <a:p>
          <a:endParaRPr lang="zh-TW" altLang="en-US"/>
        </a:p>
      </dgm:t>
    </dgm:pt>
    <dgm:pt modelId="{9BF75BE9-3124-495B-896B-5DEA979534EE}" type="sibTrans" cxnId="{9A16BA69-063F-4212-B6E7-D0A2F4CB9654}">
      <dgm:prSet/>
      <dgm:spPr/>
      <dgm:t>
        <a:bodyPr/>
        <a:lstStyle/>
        <a:p>
          <a:endParaRPr lang="zh-TW" altLang="en-US"/>
        </a:p>
      </dgm:t>
    </dgm:pt>
    <dgm:pt modelId="{D14CA5AE-4FA3-4B6B-921B-0FDA25DE1760}">
      <dgm:prSet phldrT="[文字]" custT="1"/>
      <dgm:spPr/>
      <dgm:t>
        <a:bodyPr/>
        <a:lstStyle/>
        <a:p>
          <a:r>
            <a:rPr lang="zh-TW" altLang="en-US" sz="2200" b="1" dirty="0" smtClean="0">
              <a:solidFill>
                <a:schemeClr val="accent6">
                  <a:lumMod val="75000"/>
                </a:schemeClr>
              </a:solidFill>
            </a:rPr>
            <a:t>復活節</a:t>
          </a:r>
          <a:r>
            <a:rPr lang="en-US" altLang="zh-TW" sz="2600" b="1" dirty="0" smtClean="0">
              <a:solidFill>
                <a:schemeClr val="accent6">
                  <a:lumMod val="75000"/>
                </a:schemeClr>
              </a:solidFill>
            </a:rPr>
            <a:t>Easter</a:t>
          </a:r>
          <a:endParaRPr lang="zh-TW" altLang="en-US" sz="2600" b="1" dirty="0">
            <a:solidFill>
              <a:schemeClr val="accent6">
                <a:lumMod val="75000"/>
              </a:schemeClr>
            </a:solidFill>
          </a:endParaRPr>
        </a:p>
      </dgm:t>
    </dgm:pt>
    <dgm:pt modelId="{914E1D15-2275-4F9B-80EB-72E875C7F456}" type="parTrans" cxnId="{F274EA24-2793-426C-A461-93CDC2C21908}">
      <dgm:prSet/>
      <dgm:spPr/>
      <dgm:t>
        <a:bodyPr/>
        <a:lstStyle/>
        <a:p>
          <a:endParaRPr lang="zh-TW" altLang="en-US"/>
        </a:p>
      </dgm:t>
    </dgm:pt>
    <dgm:pt modelId="{E96AE644-FDD2-4AB2-81DA-DCCF7069670A}" type="sibTrans" cxnId="{F274EA24-2793-426C-A461-93CDC2C21908}">
      <dgm:prSet/>
      <dgm:spPr/>
      <dgm:t>
        <a:bodyPr/>
        <a:lstStyle/>
        <a:p>
          <a:endParaRPr lang="zh-TW" altLang="en-US"/>
        </a:p>
      </dgm:t>
    </dgm:pt>
    <dgm:pt modelId="{3C42A2C9-F20A-4D2C-9AA6-91ACC0C11039}" type="pres">
      <dgm:prSet presAssocID="{418D1216-68AB-4FEC-82ED-75D68381B6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A353F663-4779-41BB-AD2E-E2464BC84CD8}" type="pres">
      <dgm:prSet presAssocID="{AD24DBCE-3D5D-4F0C-BBB3-1C45CF13EF82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0B50C180-5EB6-458A-BFB0-5EE1D4448E5E}" type="pres">
      <dgm:prSet presAssocID="{82DE77E6-5FED-4A11-818B-4695BEFAC96C}" presName="Name9" presStyleLbl="parChTrans1D2" presStyleIdx="0" presStyleCnt="4"/>
      <dgm:spPr/>
      <dgm:t>
        <a:bodyPr/>
        <a:lstStyle/>
        <a:p>
          <a:endParaRPr lang="zh-TW" altLang="en-US"/>
        </a:p>
      </dgm:t>
    </dgm:pt>
    <dgm:pt modelId="{D5404347-6C49-4C10-A621-F25BE2135FD1}" type="pres">
      <dgm:prSet presAssocID="{82DE77E6-5FED-4A11-818B-4695BEFAC96C}" presName="connTx" presStyleLbl="parChTrans1D2" presStyleIdx="0" presStyleCnt="4"/>
      <dgm:spPr/>
      <dgm:t>
        <a:bodyPr/>
        <a:lstStyle/>
        <a:p>
          <a:endParaRPr lang="zh-TW" altLang="en-US"/>
        </a:p>
      </dgm:t>
    </dgm:pt>
    <dgm:pt modelId="{2FE87E35-ABE5-4FCA-B95E-F97ADB4B60B5}" type="pres">
      <dgm:prSet presAssocID="{3C2A5690-A88A-402D-BD9A-1405E019CEA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F043A1A-4CC3-4C43-9C60-8675279BF268}" type="pres">
      <dgm:prSet presAssocID="{949BFCCB-D1AF-4C9C-AEB8-48C4AE1E5F81}" presName="Name9" presStyleLbl="parChTrans1D2" presStyleIdx="1" presStyleCnt="4"/>
      <dgm:spPr/>
      <dgm:t>
        <a:bodyPr/>
        <a:lstStyle/>
        <a:p>
          <a:endParaRPr lang="zh-TW" altLang="en-US"/>
        </a:p>
      </dgm:t>
    </dgm:pt>
    <dgm:pt modelId="{5418691C-4F24-4DA1-81A5-2222178A42F3}" type="pres">
      <dgm:prSet presAssocID="{949BFCCB-D1AF-4C9C-AEB8-48C4AE1E5F81}" presName="connTx" presStyleLbl="parChTrans1D2" presStyleIdx="1" presStyleCnt="4"/>
      <dgm:spPr/>
      <dgm:t>
        <a:bodyPr/>
        <a:lstStyle/>
        <a:p>
          <a:endParaRPr lang="zh-TW" altLang="en-US"/>
        </a:p>
      </dgm:t>
    </dgm:pt>
    <dgm:pt modelId="{57D42686-58BA-4127-8514-2E0D188F9363}" type="pres">
      <dgm:prSet presAssocID="{819A977C-5A42-4345-AB20-8DF95B1C26FF}" presName="node" presStyleLbl="node1" presStyleIdx="1" presStyleCnt="4" custRadScaleRad="99765" custRadScaleInc="397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3F9AAA5-71ED-46BA-B32F-2E10F191D36C}" type="pres">
      <dgm:prSet presAssocID="{4B4C692A-2ACC-4C9A-B396-9BBCE6168E8B}" presName="Name9" presStyleLbl="parChTrans1D2" presStyleIdx="2" presStyleCnt="4"/>
      <dgm:spPr/>
      <dgm:t>
        <a:bodyPr/>
        <a:lstStyle/>
        <a:p>
          <a:endParaRPr lang="zh-TW" altLang="en-US"/>
        </a:p>
      </dgm:t>
    </dgm:pt>
    <dgm:pt modelId="{2501DC1A-B8AC-40A4-B45A-42D8CFAF5DAF}" type="pres">
      <dgm:prSet presAssocID="{4B4C692A-2ACC-4C9A-B396-9BBCE6168E8B}" presName="connTx" presStyleLbl="parChTrans1D2" presStyleIdx="2" presStyleCnt="4"/>
      <dgm:spPr/>
      <dgm:t>
        <a:bodyPr/>
        <a:lstStyle/>
        <a:p>
          <a:endParaRPr lang="zh-TW" altLang="en-US"/>
        </a:p>
      </dgm:t>
    </dgm:pt>
    <dgm:pt modelId="{2677DC51-5E07-46F2-A94B-943CE858B709}" type="pres">
      <dgm:prSet presAssocID="{F12B2E96-FEB0-4902-A016-B5E0478572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6E2E95-D970-4831-85FE-E1DC0BED1355}" type="pres">
      <dgm:prSet presAssocID="{914E1D15-2275-4F9B-80EB-72E875C7F456}" presName="Name9" presStyleLbl="parChTrans1D2" presStyleIdx="3" presStyleCnt="4"/>
      <dgm:spPr/>
      <dgm:t>
        <a:bodyPr/>
        <a:lstStyle/>
        <a:p>
          <a:endParaRPr lang="zh-TW" altLang="en-US"/>
        </a:p>
      </dgm:t>
    </dgm:pt>
    <dgm:pt modelId="{5D0FFD4B-1A6D-47DA-A807-8B58B767FC21}" type="pres">
      <dgm:prSet presAssocID="{914E1D15-2275-4F9B-80EB-72E875C7F456}" presName="connTx" presStyleLbl="parChTrans1D2" presStyleIdx="3" presStyleCnt="4"/>
      <dgm:spPr/>
      <dgm:t>
        <a:bodyPr/>
        <a:lstStyle/>
        <a:p>
          <a:endParaRPr lang="zh-TW" altLang="en-US"/>
        </a:p>
      </dgm:t>
    </dgm:pt>
    <dgm:pt modelId="{C96AF028-D787-4FE9-AFD1-8B3708540A4F}" type="pres">
      <dgm:prSet presAssocID="{D14CA5AE-4FA3-4B6B-921B-0FDA25DE176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DA45941-A32C-4A5F-83DE-13C19A71D62B}" type="presOf" srcId="{D14CA5AE-4FA3-4B6B-921B-0FDA25DE1760}" destId="{C96AF028-D787-4FE9-AFD1-8B3708540A4F}" srcOrd="0" destOrd="0" presId="urn:microsoft.com/office/officeart/2005/8/layout/radial1"/>
    <dgm:cxn modelId="{E48C9EA7-1C31-460B-BA00-E6649426D8B4}" type="presOf" srcId="{819A977C-5A42-4345-AB20-8DF95B1C26FF}" destId="{57D42686-58BA-4127-8514-2E0D188F9363}" srcOrd="0" destOrd="0" presId="urn:microsoft.com/office/officeart/2005/8/layout/radial1"/>
    <dgm:cxn modelId="{68C23A84-3431-4CE1-B849-A7BBD2CFDC74}" type="presOf" srcId="{4B4C692A-2ACC-4C9A-B396-9BBCE6168E8B}" destId="{2501DC1A-B8AC-40A4-B45A-42D8CFAF5DAF}" srcOrd="1" destOrd="0" presId="urn:microsoft.com/office/officeart/2005/8/layout/radial1"/>
    <dgm:cxn modelId="{2A10BF83-F91A-4F02-9980-2396C33ED77F}" type="presOf" srcId="{3C2A5690-A88A-402D-BD9A-1405E019CEAE}" destId="{2FE87E35-ABE5-4FCA-B95E-F97ADB4B60B5}" srcOrd="0" destOrd="0" presId="urn:microsoft.com/office/officeart/2005/8/layout/radial1"/>
    <dgm:cxn modelId="{6487E17C-8744-4F0D-8628-47B5DE9A45E1}" srcId="{AD24DBCE-3D5D-4F0C-BBB3-1C45CF13EF82}" destId="{819A977C-5A42-4345-AB20-8DF95B1C26FF}" srcOrd="1" destOrd="0" parTransId="{949BFCCB-D1AF-4C9C-AEB8-48C4AE1E5F81}" sibTransId="{880A99A1-FBAB-48AF-838D-29C86E5ADB02}"/>
    <dgm:cxn modelId="{F06E73D7-89BB-423C-BD5B-1E0E1F90BF3F}" srcId="{AD24DBCE-3D5D-4F0C-BBB3-1C45CF13EF82}" destId="{3C2A5690-A88A-402D-BD9A-1405E019CEAE}" srcOrd="0" destOrd="0" parTransId="{82DE77E6-5FED-4A11-818B-4695BEFAC96C}" sibTransId="{A391C191-AEB6-4B97-85F2-472537987FEC}"/>
    <dgm:cxn modelId="{CB51ECF2-5DA2-4E97-BBE8-B48669ADD0FB}" type="presOf" srcId="{418D1216-68AB-4FEC-82ED-75D68381B620}" destId="{3C42A2C9-F20A-4D2C-9AA6-91ACC0C11039}" srcOrd="0" destOrd="0" presId="urn:microsoft.com/office/officeart/2005/8/layout/radial1"/>
    <dgm:cxn modelId="{9FEEB8EF-B3CE-4516-ACEB-C8DD7C292F07}" type="presOf" srcId="{82DE77E6-5FED-4A11-818B-4695BEFAC96C}" destId="{D5404347-6C49-4C10-A621-F25BE2135FD1}" srcOrd="1" destOrd="0" presId="urn:microsoft.com/office/officeart/2005/8/layout/radial1"/>
    <dgm:cxn modelId="{E445AA92-DD59-431A-8A73-59C1FF6E6B9F}" srcId="{418D1216-68AB-4FEC-82ED-75D68381B620}" destId="{AD24DBCE-3D5D-4F0C-BBB3-1C45CF13EF82}" srcOrd="0" destOrd="0" parTransId="{8906BF85-4AA6-41E2-9CDF-2D37C0B8FDB2}" sibTransId="{5778F72E-D6F8-4C8E-8407-1B8239DFF645}"/>
    <dgm:cxn modelId="{F274EA24-2793-426C-A461-93CDC2C21908}" srcId="{AD24DBCE-3D5D-4F0C-BBB3-1C45CF13EF82}" destId="{D14CA5AE-4FA3-4B6B-921B-0FDA25DE1760}" srcOrd="3" destOrd="0" parTransId="{914E1D15-2275-4F9B-80EB-72E875C7F456}" sibTransId="{E96AE644-FDD2-4AB2-81DA-DCCF7069670A}"/>
    <dgm:cxn modelId="{A43D3DE9-EA04-4D21-824B-BDF5B2244AB3}" type="presOf" srcId="{914E1D15-2275-4F9B-80EB-72E875C7F456}" destId="{5D0FFD4B-1A6D-47DA-A807-8B58B767FC21}" srcOrd="1" destOrd="0" presId="urn:microsoft.com/office/officeart/2005/8/layout/radial1"/>
    <dgm:cxn modelId="{3997C057-FCC0-401E-8A3E-26CF82A1ABEC}" type="presOf" srcId="{F12B2E96-FEB0-4902-A016-B5E047857250}" destId="{2677DC51-5E07-46F2-A94B-943CE858B709}" srcOrd="0" destOrd="0" presId="urn:microsoft.com/office/officeart/2005/8/layout/radial1"/>
    <dgm:cxn modelId="{EBC5A223-129B-4DA6-85CE-F8409FC2BD73}" type="presOf" srcId="{4B4C692A-2ACC-4C9A-B396-9BBCE6168E8B}" destId="{93F9AAA5-71ED-46BA-B32F-2E10F191D36C}" srcOrd="0" destOrd="0" presId="urn:microsoft.com/office/officeart/2005/8/layout/radial1"/>
    <dgm:cxn modelId="{4943C357-796C-4C08-B7A5-ECD589E56D52}" type="presOf" srcId="{AD24DBCE-3D5D-4F0C-BBB3-1C45CF13EF82}" destId="{A353F663-4779-41BB-AD2E-E2464BC84CD8}" srcOrd="0" destOrd="0" presId="urn:microsoft.com/office/officeart/2005/8/layout/radial1"/>
    <dgm:cxn modelId="{2DA55176-B992-4CBF-B0CC-35C38F629F78}" type="presOf" srcId="{82DE77E6-5FED-4A11-818B-4695BEFAC96C}" destId="{0B50C180-5EB6-458A-BFB0-5EE1D4448E5E}" srcOrd="0" destOrd="0" presId="urn:microsoft.com/office/officeart/2005/8/layout/radial1"/>
    <dgm:cxn modelId="{9A16BA69-063F-4212-B6E7-D0A2F4CB9654}" srcId="{AD24DBCE-3D5D-4F0C-BBB3-1C45CF13EF82}" destId="{F12B2E96-FEB0-4902-A016-B5E047857250}" srcOrd="2" destOrd="0" parTransId="{4B4C692A-2ACC-4C9A-B396-9BBCE6168E8B}" sibTransId="{9BF75BE9-3124-495B-896B-5DEA979534EE}"/>
    <dgm:cxn modelId="{FB0EA231-43FB-4C7F-BB23-EB90BE55B1AF}" type="presOf" srcId="{949BFCCB-D1AF-4C9C-AEB8-48C4AE1E5F81}" destId="{EF043A1A-4CC3-4C43-9C60-8675279BF268}" srcOrd="0" destOrd="0" presId="urn:microsoft.com/office/officeart/2005/8/layout/radial1"/>
    <dgm:cxn modelId="{84FC7D89-ABC8-40BE-BE75-6E85BA2EFFAC}" type="presOf" srcId="{949BFCCB-D1AF-4C9C-AEB8-48C4AE1E5F81}" destId="{5418691C-4F24-4DA1-81A5-2222178A42F3}" srcOrd="1" destOrd="0" presId="urn:microsoft.com/office/officeart/2005/8/layout/radial1"/>
    <dgm:cxn modelId="{99D3304F-6DFB-44BF-9BB6-DD38B04F4B18}" type="presOf" srcId="{914E1D15-2275-4F9B-80EB-72E875C7F456}" destId="{7D6E2E95-D970-4831-85FE-E1DC0BED1355}" srcOrd="0" destOrd="0" presId="urn:microsoft.com/office/officeart/2005/8/layout/radial1"/>
    <dgm:cxn modelId="{CF33EBA9-C9D7-4C21-8016-80972123E979}" type="presParOf" srcId="{3C42A2C9-F20A-4D2C-9AA6-91ACC0C11039}" destId="{A353F663-4779-41BB-AD2E-E2464BC84CD8}" srcOrd="0" destOrd="0" presId="urn:microsoft.com/office/officeart/2005/8/layout/radial1"/>
    <dgm:cxn modelId="{2966AB69-1F0B-4228-B87A-63EF3947F37A}" type="presParOf" srcId="{3C42A2C9-F20A-4D2C-9AA6-91ACC0C11039}" destId="{0B50C180-5EB6-458A-BFB0-5EE1D4448E5E}" srcOrd="1" destOrd="0" presId="urn:microsoft.com/office/officeart/2005/8/layout/radial1"/>
    <dgm:cxn modelId="{A6CFE187-9A12-4353-A376-FCBBD9695C52}" type="presParOf" srcId="{0B50C180-5EB6-458A-BFB0-5EE1D4448E5E}" destId="{D5404347-6C49-4C10-A621-F25BE2135FD1}" srcOrd="0" destOrd="0" presId="urn:microsoft.com/office/officeart/2005/8/layout/radial1"/>
    <dgm:cxn modelId="{AC48C16B-2F34-4F5C-9F8B-4CDE78AA0E6A}" type="presParOf" srcId="{3C42A2C9-F20A-4D2C-9AA6-91ACC0C11039}" destId="{2FE87E35-ABE5-4FCA-B95E-F97ADB4B60B5}" srcOrd="2" destOrd="0" presId="urn:microsoft.com/office/officeart/2005/8/layout/radial1"/>
    <dgm:cxn modelId="{61825826-202E-49E5-A094-74CFE0E5F024}" type="presParOf" srcId="{3C42A2C9-F20A-4D2C-9AA6-91ACC0C11039}" destId="{EF043A1A-4CC3-4C43-9C60-8675279BF268}" srcOrd="3" destOrd="0" presId="urn:microsoft.com/office/officeart/2005/8/layout/radial1"/>
    <dgm:cxn modelId="{60E65D0B-7682-4570-891C-D4572708BB5B}" type="presParOf" srcId="{EF043A1A-4CC3-4C43-9C60-8675279BF268}" destId="{5418691C-4F24-4DA1-81A5-2222178A42F3}" srcOrd="0" destOrd="0" presId="urn:microsoft.com/office/officeart/2005/8/layout/radial1"/>
    <dgm:cxn modelId="{C11AD40C-5662-405C-A600-5E78B1DBDBDF}" type="presParOf" srcId="{3C42A2C9-F20A-4D2C-9AA6-91ACC0C11039}" destId="{57D42686-58BA-4127-8514-2E0D188F9363}" srcOrd="4" destOrd="0" presId="urn:microsoft.com/office/officeart/2005/8/layout/radial1"/>
    <dgm:cxn modelId="{7DCB76F1-A8C9-41C4-9A5B-F713C6E9CFAD}" type="presParOf" srcId="{3C42A2C9-F20A-4D2C-9AA6-91ACC0C11039}" destId="{93F9AAA5-71ED-46BA-B32F-2E10F191D36C}" srcOrd="5" destOrd="0" presId="urn:microsoft.com/office/officeart/2005/8/layout/radial1"/>
    <dgm:cxn modelId="{D07B1995-64D3-4222-97F0-34D6177C1337}" type="presParOf" srcId="{93F9AAA5-71ED-46BA-B32F-2E10F191D36C}" destId="{2501DC1A-B8AC-40A4-B45A-42D8CFAF5DAF}" srcOrd="0" destOrd="0" presId="urn:microsoft.com/office/officeart/2005/8/layout/radial1"/>
    <dgm:cxn modelId="{E5C4C886-A335-485A-8E3B-FF5816CADFD0}" type="presParOf" srcId="{3C42A2C9-F20A-4D2C-9AA6-91ACC0C11039}" destId="{2677DC51-5E07-46F2-A94B-943CE858B709}" srcOrd="6" destOrd="0" presId="urn:microsoft.com/office/officeart/2005/8/layout/radial1"/>
    <dgm:cxn modelId="{664E8240-9D1E-4106-A119-7F36EE0CA8D6}" type="presParOf" srcId="{3C42A2C9-F20A-4D2C-9AA6-91ACC0C11039}" destId="{7D6E2E95-D970-4831-85FE-E1DC0BED1355}" srcOrd="7" destOrd="0" presId="urn:microsoft.com/office/officeart/2005/8/layout/radial1"/>
    <dgm:cxn modelId="{674C34ED-61EC-46BB-B8FE-CA68DFA8A007}" type="presParOf" srcId="{7D6E2E95-D970-4831-85FE-E1DC0BED1355}" destId="{5D0FFD4B-1A6D-47DA-A807-8B58B767FC21}" srcOrd="0" destOrd="0" presId="urn:microsoft.com/office/officeart/2005/8/layout/radial1"/>
    <dgm:cxn modelId="{638189F0-6771-4341-ADB9-FB98BE5EB11F}" type="presParOf" srcId="{3C42A2C9-F20A-4D2C-9AA6-91ACC0C11039}" destId="{C96AF028-D787-4FE9-AFD1-8B3708540A4F}" srcOrd="8" destOrd="0" presId="urn:microsoft.com/office/officeart/2005/8/layout/radial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02A4A1-D0D2-42DE-B3FF-6CB58CE65D7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83454054-D997-40C9-BE40-6F5439F331F2}">
      <dgm:prSet phldrT="[文字]"/>
      <dgm:spPr>
        <a:solidFill>
          <a:srgbClr val="FF5050"/>
        </a:solidFill>
      </dgm:spPr>
      <dgm:t>
        <a:bodyPr/>
        <a:lstStyle/>
        <a:p>
          <a:r>
            <a:rPr lang="zh-TW" dirty="0" smtClean="0"/>
            <a:t>棕枝主日</a:t>
          </a:r>
          <a:endParaRPr lang="en-US" altLang="zh-TW" dirty="0" smtClean="0"/>
        </a:p>
        <a:p>
          <a:r>
            <a:rPr lang="en-US" altLang="zh-TW" dirty="0" smtClean="0"/>
            <a:t>Palm Sunday</a:t>
          </a:r>
          <a:endParaRPr lang="zh-TW" altLang="en-US" dirty="0"/>
        </a:p>
      </dgm:t>
    </dgm:pt>
    <dgm:pt modelId="{0BBD6981-6F95-470E-BA80-A45DD912FBEA}" type="parTrans" cxnId="{ACA53426-A710-4671-B65A-8EE76066F5F9}">
      <dgm:prSet/>
      <dgm:spPr/>
      <dgm:t>
        <a:bodyPr/>
        <a:lstStyle/>
        <a:p>
          <a:endParaRPr lang="zh-TW" altLang="en-US"/>
        </a:p>
      </dgm:t>
    </dgm:pt>
    <dgm:pt modelId="{6BBB53AD-FB79-4FDD-B4BC-256B1DEF4E5A}" type="sibTrans" cxnId="{ACA53426-A710-4671-B65A-8EE76066F5F9}">
      <dgm:prSet/>
      <dgm:spPr/>
      <dgm:t>
        <a:bodyPr/>
        <a:lstStyle/>
        <a:p>
          <a:endParaRPr lang="zh-TW" altLang="en-US"/>
        </a:p>
      </dgm:t>
    </dgm:pt>
    <dgm:pt modelId="{FC189A33-4E12-4721-949F-7E8F376C3B8E}">
      <dgm:prSet phldrT="[文字]" custT="1"/>
      <dgm:spPr/>
      <dgm:t>
        <a:bodyPr/>
        <a:lstStyle/>
        <a:p>
          <a:r>
            <a:rPr lang="zh-TW" altLang="en-US" sz="2100" dirty="0" smtClean="0">
              <a:solidFill>
                <a:schemeClr val="accent6">
                  <a:lumMod val="75000"/>
                </a:schemeClr>
              </a:solidFill>
            </a:rPr>
            <a:t>耶穌乘驢進入耶路撒冷，羣眾歡呼歡迎。</a:t>
          </a:r>
          <a:endParaRPr lang="zh-TW" altLang="en-US" sz="2100" dirty="0">
            <a:solidFill>
              <a:schemeClr val="accent6">
                <a:lumMod val="75000"/>
              </a:schemeClr>
            </a:solidFill>
          </a:endParaRPr>
        </a:p>
      </dgm:t>
    </dgm:pt>
    <dgm:pt modelId="{90485F11-7D72-43F3-9DFF-489FAF5CCA81}" type="parTrans" cxnId="{9018A3D8-D7C0-4FFE-AFA8-BC947E6BB1A4}">
      <dgm:prSet/>
      <dgm:spPr/>
      <dgm:t>
        <a:bodyPr/>
        <a:lstStyle/>
        <a:p>
          <a:endParaRPr lang="zh-TW" altLang="en-US"/>
        </a:p>
      </dgm:t>
    </dgm:pt>
    <dgm:pt modelId="{592F9637-16C8-4CAE-A5B7-B58CF73A9331}" type="sibTrans" cxnId="{9018A3D8-D7C0-4FFE-AFA8-BC947E6BB1A4}">
      <dgm:prSet/>
      <dgm:spPr/>
      <dgm:t>
        <a:bodyPr/>
        <a:lstStyle/>
        <a:p>
          <a:endParaRPr lang="zh-TW" altLang="en-US"/>
        </a:p>
      </dgm:t>
    </dgm:pt>
    <dgm:pt modelId="{3BFA4329-F3B4-4E55-BF4C-0DE79B668983}">
      <dgm:prSet phldrT="[文字]" custT="1"/>
      <dgm:spPr>
        <a:solidFill>
          <a:schemeClr val="bg1"/>
        </a:solidFill>
      </dgm:spPr>
      <dgm:t>
        <a:bodyPr/>
        <a:lstStyle/>
        <a:p>
          <a:r>
            <a:rPr lang="zh-TW" sz="2800" dirty="0" smtClean="0">
              <a:solidFill>
                <a:srgbClr val="7030A0"/>
              </a:solidFill>
            </a:rPr>
            <a:t>設立聖餐日</a:t>
          </a:r>
          <a:r>
            <a:rPr lang="en-US" altLang="zh-TW" sz="2800" dirty="0" smtClean="0">
              <a:solidFill>
                <a:srgbClr val="7030A0"/>
              </a:solidFill>
            </a:rPr>
            <a:t> </a:t>
          </a:r>
          <a:r>
            <a:rPr lang="zh-TW" altLang="zh-TW" sz="1800" dirty="0" smtClean="0">
              <a:solidFill>
                <a:srgbClr val="7030A0"/>
              </a:solidFill>
            </a:rPr>
            <a:t>星</a:t>
          </a:r>
          <a:r>
            <a:rPr lang="zh-TW" sz="1800" dirty="0" smtClean="0">
              <a:solidFill>
                <a:srgbClr val="7030A0"/>
              </a:solidFill>
            </a:rPr>
            <a:t>期四</a:t>
          </a:r>
          <a:r>
            <a:rPr lang="en-US" sz="2800" dirty="0" smtClean="0">
              <a:solidFill>
                <a:srgbClr val="7030A0"/>
              </a:solidFill>
            </a:rPr>
            <a:t>Maundy Thursday</a:t>
          </a:r>
          <a:r>
            <a:rPr lang="en-US" sz="2500" dirty="0" smtClean="0">
              <a:solidFill>
                <a:srgbClr val="7030A0"/>
              </a:solidFill>
            </a:rPr>
            <a:t>         </a:t>
          </a:r>
          <a:endParaRPr lang="zh-TW" altLang="en-US" sz="2500" dirty="0">
            <a:solidFill>
              <a:srgbClr val="7030A0"/>
            </a:solidFill>
          </a:endParaRPr>
        </a:p>
      </dgm:t>
    </dgm:pt>
    <dgm:pt modelId="{0418845D-6D24-45C0-B7A1-8BCE0D0F0BA8}" type="parTrans" cxnId="{2065E9DB-8D71-4DA6-9360-61CB17FF09E6}">
      <dgm:prSet/>
      <dgm:spPr/>
      <dgm:t>
        <a:bodyPr/>
        <a:lstStyle/>
        <a:p>
          <a:endParaRPr lang="zh-TW" altLang="en-US"/>
        </a:p>
      </dgm:t>
    </dgm:pt>
    <dgm:pt modelId="{40710B59-A834-4372-B952-02FCBDF207D1}" type="sibTrans" cxnId="{2065E9DB-8D71-4DA6-9360-61CB17FF09E6}">
      <dgm:prSet/>
      <dgm:spPr/>
      <dgm:t>
        <a:bodyPr/>
        <a:lstStyle/>
        <a:p>
          <a:endParaRPr lang="zh-TW" altLang="en-US"/>
        </a:p>
      </dgm:t>
    </dgm:pt>
    <dgm:pt modelId="{1E903A5E-7FCF-4DE2-A0E1-D2D8C22FAB33}">
      <dgm:prSet phldrT="[文字]" custT="1"/>
      <dgm:spPr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zh-TW" altLang="en-US" sz="2200" smtClean="0">
              <a:solidFill>
                <a:srgbClr val="7030A0"/>
              </a:solidFill>
            </a:rPr>
            <a:t>耶穌設立聖餐，亦謙卑地為門徒洗腳。</a:t>
          </a:r>
          <a:endParaRPr lang="zh-TW" altLang="en-US" sz="2200" dirty="0">
            <a:solidFill>
              <a:srgbClr val="7030A0"/>
            </a:solidFill>
          </a:endParaRPr>
        </a:p>
      </dgm:t>
    </dgm:pt>
    <dgm:pt modelId="{D93266BA-C0A5-4084-BDAD-7A6F59A49501}" type="parTrans" cxnId="{459EA9BC-4614-4BC7-B23B-B412C6E147BE}">
      <dgm:prSet/>
      <dgm:spPr/>
      <dgm:t>
        <a:bodyPr/>
        <a:lstStyle/>
        <a:p>
          <a:endParaRPr lang="zh-TW" altLang="en-US"/>
        </a:p>
      </dgm:t>
    </dgm:pt>
    <dgm:pt modelId="{A03A6F5D-AFE3-4D77-BFDD-0094FF16B574}" type="sibTrans" cxnId="{459EA9BC-4614-4BC7-B23B-B412C6E147BE}">
      <dgm:prSet/>
      <dgm:spPr/>
      <dgm:t>
        <a:bodyPr/>
        <a:lstStyle/>
        <a:p>
          <a:endParaRPr lang="zh-TW" altLang="en-US"/>
        </a:p>
      </dgm:t>
    </dgm:pt>
    <dgm:pt modelId="{74150C97-1D76-40CC-8E78-1077C387B9DF}">
      <dgm:prSet phldrT="[文字]" custT="1"/>
      <dgm:spPr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en-US" altLang="zh-TW" sz="2400" dirty="0" smtClean="0">
              <a:solidFill>
                <a:srgbClr val="7030A0"/>
              </a:solidFill>
            </a:rPr>
            <a:t>The Lord’s Supper &amp; Washing of Disciples’ Feet.</a:t>
          </a:r>
          <a:endParaRPr lang="zh-TW" altLang="en-US" sz="2400" dirty="0">
            <a:solidFill>
              <a:srgbClr val="7030A0"/>
            </a:solidFill>
          </a:endParaRPr>
        </a:p>
      </dgm:t>
    </dgm:pt>
    <dgm:pt modelId="{736246ED-B8F8-4589-890D-2F0EDA890182}" type="parTrans" cxnId="{1CB9FB62-0205-44E0-8696-E04D12789DF4}">
      <dgm:prSet/>
      <dgm:spPr/>
      <dgm:t>
        <a:bodyPr/>
        <a:lstStyle/>
        <a:p>
          <a:endParaRPr lang="zh-TW" altLang="en-US"/>
        </a:p>
      </dgm:t>
    </dgm:pt>
    <dgm:pt modelId="{71C70641-A211-4DCF-99CD-D7AB835B7283}" type="sibTrans" cxnId="{1CB9FB62-0205-44E0-8696-E04D12789DF4}">
      <dgm:prSet/>
      <dgm:spPr/>
      <dgm:t>
        <a:bodyPr/>
        <a:lstStyle/>
        <a:p>
          <a:endParaRPr lang="zh-TW" altLang="en-US"/>
        </a:p>
      </dgm:t>
    </dgm:pt>
    <dgm:pt modelId="{A19A0E49-BC46-4B08-9551-58DC569387C5}">
      <dgm:prSet phldrT="[文字]" custT="1"/>
      <dgm:spPr>
        <a:solidFill>
          <a:schemeClr val="tx1">
            <a:lumMod val="95000"/>
            <a:lumOff val="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zh-TW" sz="2800" dirty="0" smtClean="0"/>
            <a:t>基督受難日</a:t>
          </a:r>
          <a:r>
            <a:rPr lang="en-US" altLang="zh-TW" sz="2800" dirty="0" smtClean="0"/>
            <a:t> </a:t>
          </a:r>
          <a:r>
            <a:rPr lang="zh-TW" sz="1800" dirty="0" smtClean="0"/>
            <a:t>星期</a:t>
          </a:r>
          <a:r>
            <a:rPr lang="zh-TW" altLang="en-US" sz="1800" dirty="0" smtClean="0"/>
            <a:t>五</a:t>
          </a:r>
          <a:endParaRPr lang="en-US" altLang="zh-TW" sz="1800" dirty="0" smtClean="0"/>
        </a:p>
        <a:p>
          <a:r>
            <a:rPr lang="en-US" altLang="zh-TW" sz="2800" dirty="0" smtClean="0"/>
            <a:t>Good Friday</a:t>
          </a:r>
          <a:endParaRPr lang="zh-TW" altLang="en-US" sz="2800" dirty="0"/>
        </a:p>
      </dgm:t>
    </dgm:pt>
    <dgm:pt modelId="{3C0730C0-A41B-4852-9012-2AA529718AF4}" type="parTrans" cxnId="{52238B01-B03A-48A7-91E3-E111243BBFC5}">
      <dgm:prSet/>
      <dgm:spPr/>
      <dgm:t>
        <a:bodyPr/>
        <a:lstStyle/>
        <a:p>
          <a:endParaRPr lang="zh-TW" altLang="en-US"/>
        </a:p>
      </dgm:t>
    </dgm:pt>
    <dgm:pt modelId="{9D904CF3-8D42-4BEB-A627-5E1D35F09318}" type="sibTrans" cxnId="{52238B01-B03A-48A7-91E3-E111243BBFC5}">
      <dgm:prSet/>
      <dgm:spPr/>
      <dgm:t>
        <a:bodyPr/>
        <a:lstStyle/>
        <a:p>
          <a:endParaRPr lang="zh-TW" altLang="en-US"/>
        </a:p>
      </dgm:t>
    </dgm:pt>
    <dgm:pt modelId="{3E9EA0A9-E06D-4D84-A864-79FB7B5CE89B}">
      <dgm:prSet phldrT="[文字]"/>
      <dgm:spPr/>
      <dgm:t>
        <a:bodyPr/>
        <a:lstStyle/>
        <a:p>
          <a:r>
            <a:rPr lang="zh-TW" altLang="en-US" dirty="0" smtClean="0">
              <a:solidFill>
                <a:schemeClr val="tx1"/>
              </a:solidFill>
            </a:rPr>
            <a:t>耶穌被鞭傷、侮辱、且釘死在十字架上。</a:t>
          </a:r>
          <a:endParaRPr lang="zh-TW" altLang="en-US" dirty="0">
            <a:solidFill>
              <a:schemeClr val="tx1"/>
            </a:solidFill>
          </a:endParaRPr>
        </a:p>
      </dgm:t>
    </dgm:pt>
    <dgm:pt modelId="{97D9BC14-9C11-48D2-88E3-9B4A0C4B0225}" type="parTrans" cxnId="{38DCF065-010D-475D-B59D-E56FBE07B884}">
      <dgm:prSet/>
      <dgm:spPr/>
      <dgm:t>
        <a:bodyPr/>
        <a:lstStyle/>
        <a:p>
          <a:endParaRPr lang="zh-TW" altLang="en-US"/>
        </a:p>
      </dgm:t>
    </dgm:pt>
    <dgm:pt modelId="{51619D2D-CF02-440C-8468-4127401353E5}" type="sibTrans" cxnId="{38DCF065-010D-475D-B59D-E56FBE07B884}">
      <dgm:prSet/>
      <dgm:spPr/>
      <dgm:t>
        <a:bodyPr/>
        <a:lstStyle/>
        <a:p>
          <a:endParaRPr lang="zh-TW" altLang="en-US"/>
        </a:p>
      </dgm:t>
    </dgm:pt>
    <dgm:pt modelId="{C4DCD1FD-4F58-44BE-A5AB-9BFF37F6675B}">
      <dgm:prSet phldrT="[文字]"/>
      <dgm:spPr/>
      <dgm:t>
        <a:bodyPr/>
        <a:lstStyle/>
        <a:p>
          <a:r>
            <a:rPr lang="en-US" altLang="zh-TW" dirty="0" smtClean="0"/>
            <a:t>Jesus was tortured, insulted &amp; crucified.</a:t>
          </a:r>
          <a:endParaRPr lang="zh-TW" altLang="en-US" dirty="0"/>
        </a:p>
      </dgm:t>
    </dgm:pt>
    <dgm:pt modelId="{9EFB18CC-1326-42ED-AA99-2C11CFBD5B1B}" type="parTrans" cxnId="{A86BF925-AAB7-4E89-A99E-1D800D373BC3}">
      <dgm:prSet/>
      <dgm:spPr/>
      <dgm:t>
        <a:bodyPr/>
        <a:lstStyle/>
        <a:p>
          <a:endParaRPr lang="zh-TW" altLang="en-US"/>
        </a:p>
      </dgm:t>
    </dgm:pt>
    <dgm:pt modelId="{FB1E4164-651A-4D6F-91E8-B0A0B9146BEA}" type="sibTrans" cxnId="{A86BF925-AAB7-4E89-A99E-1D800D373BC3}">
      <dgm:prSet/>
      <dgm:spPr/>
      <dgm:t>
        <a:bodyPr/>
        <a:lstStyle/>
        <a:p>
          <a:endParaRPr lang="zh-TW" altLang="en-US"/>
        </a:p>
      </dgm:t>
    </dgm:pt>
    <dgm:pt modelId="{2A6F7592-3E91-44C1-BF9A-D18C71257675}">
      <dgm:prSet phldrT="[文字]" custT="1"/>
      <dgm:spPr/>
      <dgm:t>
        <a:bodyPr/>
        <a:lstStyle/>
        <a:p>
          <a:r>
            <a:rPr lang="en-US" altLang="zh-TW" sz="2300" dirty="0" smtClean="0">
              <a:solidFill>
                <a:schemeClr val="accent6">
                  <a:lumMod val="75000"/>
                </a:schemeClr>
              </a:solidFill>
            </a:rPr>
            <a:t>Jesus’ Triumphant Entry into Jerusalem, &amp; people shouted Praises to God.</a:t>
          </a:r>
          <a:endParaRPr lang="zh-TW" altLang="en-US" sz="2300" dirty="0">
            <a:solidFill>
              <a:schemeClr val="accent6">
                <a:lumMod val="75000"/>
              </a:schemeClr>
            </a:solidFill>
          </a:endParaRPr>
        </a:p>
      </dgm:t>
    </dgm:pt>
    <dgm:pt modelId="{5C0F5F50-1A5C-4C21-A73C-E776D26D04C1}" type="sibTrans" cxnId="{D51FD2CF-DF01-4D5D-AF90-B2956EED24A6}">
      <dgm:prSet/>
      <dgm:spPr/>
      <dgm:t>
        <a:bodyPr/>
        <a:lstStyle/>
        <a:p>
          <a:endParaRPr lang="zh-TW" altLang="en-US"/>
        </a:p>
      </dgm:t>
    </dgm:pt>
    <dgm:pt modelId="{CF9330BE-21AF-404F-86D9-1D163C33242A}" type="parTrans" cxnId="{D51FD2CF-DF01-4D5D-AF90-B2956EED24A6}">
      <dgm:prSet/>
      <dgm:spPr/>
      <dgm:t>
        <a:bodyPr/>
        <a:lstStyle/>
        <a:p>
          <a:endParaRPr lang="zh-TW" altLang="en-US"/>
        </a:p>
      </dgm:t>
    </dgm:pt>
    <dgm:pt modelId="{F9047EB5-F8A1-48E4-A9FC-EF5B1ECD44B5}" type="pres">
      <dgm:prSet presAssocID="{8702A4A1-D0D2-42DE-B3FF-6CB58CE65D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54F8D05-26F9-4C59-A531-AC4B4D324FE6}" type="pres">
      <dgm:prSet presAssocID="{83454054-D997-40C9-BE40-6F5439F331F2}" presName="linNode" presStyleCnt="0"/>
      <dgm:spPr/>
    </dgm:pt>
    <dgm:pt modelId="{DC17BE69-892A-4083-ACF3-DD986F2EE0DA}" type="pres">
      <dgm:prSet presAssocID="{83454054-D997-40C9-BE40-6F5439F331F2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CC78D8-1216-4934-8CF9-F82ADA0AD19E}" type="pres">
      <dgm:prSet presAssocID="{83454054-D997-40C9-BE40-6F5439F331F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C60C7D-C054-48E9-A05C-30D8803AFFDE}" type="pres">
      <dgm:prSet presAssocID="{6BBB53AD-FB79-4FDD-B4BC-256B1DEF4E5A}" presName="sp" presStyleCnt="0"/>
      <dgm:spPr/>
    </dgm:pt>
    <dgm:pt modelId="{E4AEA661-5CFD-4DB4-80FE-B41851ABBA26}" type="pres">
      <dgm:prSet presAssocID="{3BFA4329-F3B4-4E55-BF4C-0DE79B668983}" presName="linNode" presStyleCnt="0"/>
      <dgm:spPr/>
    </dgm:pt>
    <dgm:pt modelId="{AA38309B-5B54-44A8-9370-2310C2910A1B}" type="pres">
      <dgm:prSet presAssocID="{3BFA4329-F3B4-4E55-BF4C-0DE79B66898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7A3B7AE-B0B8-469C-BFD0-7389B064302D}" type="pres">
      <dgm:prSet presAssocID="{3BFA4329-F3B4-4E55-BF4C-0DE79B66898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041AA9-1BB8-414D-B165-5DBEB1957A91}" type="pres">
      <dgm:prSet presAssocID="{40710B59-A834-4372-B952-02FCBDF207D1}" presName="sp" presStyleCnt="0"/>
      <dgm:spPr/>
    </dgm:pt>
    <dgm:pt modelId="{D1E3ADD5-32A8-42E8-955C-5B1D52D2B9A4}" type="pres">
      <dgm:prSet presAssocID="{A19A0E49-BC46-4B08-9551-58DC569387C5}" presName="linNode" presStyleCnt="0"/>
      <dgm:spPr/>
    </dgm:pt>
    <dgm:pt modelId="{56EF9957-96D4-4C8E-A061-5017F7DEEA0A}" type="pres">
      <dgm:prSet presAssocID="{A19A0E49-BC46-4B08-9551-58DC569387C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BEA53F1-F88A-4192-8598-27FB3CA556DB}" type="pres">
      <dgm:prSet presAssocID="{A19A0E49-BC46-4B08-9551-58DC569387C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065E9DB-8D71-4DA6-9360-61CB17FF09E6}" srcId="{8702A4A1-D0D2-42DE-B3FF-6CB58CE65D77}" destId="{3BFA4329-F3B4-4E55-BF4C-0DE79B668983}" srcOrd="1" destOrd="0" parTransId="{0418845D-6D24-45C0-B7A1-8BCE0D0F0BA8}" sibTransId="{40710B59-A834-4372-B952-02FCBDF207D1}"/>
    <dgm:cxn modelId="{D51FD2CF-DF01-4D5D-AF90-B2956EED24A6}" srcId="{83454054-D997-40C9-BE40-6F5439F331F2}" destId="{2A6F7592-3E91-44C1-BF9A-D18C71257675}" srcOrd="1" destOrd="0" parTransId="{CF9330BE-21AF-404F-86D9-1D163C33242A}" sibTransId="{5C0F5F50-1A5C-4C21-A73C-E776D26D04C1}"/>
    <dgm:cxn modelId="{6952A0CE-C1CB-4EAE-A316-E1C132F71C2B}" type="presOf" srcId="{83454054-D997-40C9-BE40-6F5439F331F2}" destId="{DC17BE69-892A-4083-ACF3-DD986F2EE0DA}" srcOrd="0" destOrd="0" presId="urn:microsoft.com/office/officeart/2005/8/layout/vList5"/>
    <dgm:cxn modelId="{65B5E441-F0A1-4C57-A0F5-A6EEEB8C7FC9}" type="presOf" srcId="{74150C97-1D76-40CC-8E78-1077C387B9DF}" destId="{37A3B7AE-B0B8-469C-BFD0-7389B064302D}" srcOrd="0" destOrd="1" presId="urn:microsoft.com/office/officeart/2005/8/layout/vList5"/>
    <dgm:cxn modelId="{459EA9BC-4614-4BC7-B23B-B412C6E147BE}" srcId="{3BFA4329-F3B4-4E55-BF4C-0DE79B668983}" destId="{1E903A5E-7FCF-4DE2-A0E1-D2D8C22FAB33}" srcOrd="0" destOrd="0" parTransId="{D93266BA-C0A5-4084-BDAD-7A6F59A49501}" sibTransId="{A03A6F5D-AFE3-4D77-BFDD-0094FF16B574}"/>
    <dgm:cxn modelId="{A86BF925-AAB7-4E89-A99E-1D800D373BC3}" srcId="{A19A0E49-BC46-4B08-9551-58DC569387C5}" destId="{C4DCD1FD-4F58-44BE-A5AB-9BFF37F6675B}" srcOrd="1" destOrd="0" parTransId="{9EFB18CC-1326-42ED-AA99-2C11CFBD5B1B}" sibTransId="{FB1E4164-651A-4D6F-91E8-B0A0B9146BEA}"/>
    <dgm:cxn modelId="{ACA53426-A710-4671-B65A-8EE76066F5F9}" srcId="{8702A4A1-D0D2-42DE-B3FF-6CB58CE65D77}" destId="{83454054-D997-40C9-BE40-6F5439F331F2}" srcOrd="0" destOrd="0" parTransId="{0BBD6981-6F95-470E-BA80-A45DD912FBEA}" sibTransId="{6BBB53AD-FB79-4FDD-B4BC-256B1DEF4E5A}"/>
    <dgm:cxn modelId="{8EE11408-882E-4C00-9DDB-0037097EE138}" type="presOf" srcId="{8702A4A1-D0D2-42DE-B3FF-6CB58CE65D77}" destId="{F9047EB5-F8A1-48E4-A9FC-EF5B1ECD44B5}" srcOrd="0" destOrd="0" presId="urn:microsoft.com/office/officeart/2005/8/layout/vList5"/>
    <dgm:cxn modelId="{E44833AF-87E5-4239-846D-968584BA7420}" type="presOf" srcId="{C4DCD1FD-4F58-44BE-A5AB-9BFF37F6675B}" destId="{3BEA53F1-F88A-4192-8598-27FB3CA556DB}" srcOrd="0" destOrd="1" presId="urn:microsoft.com/office/officeart/2005/8/layout/vList5"/>
    <dgm:cxn modelId="{52238B01-B03A-48A7-91E3-E111243BBFC5}" srcId="{8702A4A1-D0D2-42DE-B3FF-6CB58CE65D77}" destId="{A19A0E49-BC46-4B08-9551-58DC569387C5}" srcOrd="2" destOrd="0" parTransId="{3C0730C0-A41B-4852-9012-2AA529718AF4}" sibTransId="{9D904CF3-8D42-4BEB-A627-5E1D35F09318}"/>
    <dgm:cxn modelId="{8C78646C-37C6-4105-92A7-66D1FBEDEAE9}" type="presOf" srcId="{3BFA4329-F3B4-4E55-BF4C-0DE79B668983}" destId="{AA38309B-5B54-44A8-9370-2310C2910A1B}" srcOrd="0" destOrd="0" presId="urn:microsoft.com/office/officeart/2005/8/layout/vList5"/>
    <dgm:cxn modelId="{38DCF065-010D-475D-B59D-E56FBE07B884}" srcId="{A19A0E49-BC46-4B08-9551-58DC569387C5}" destId="{3E9EA0A9-E06D-4D84-A864-79FB7B5CE89B}" srcOrd="0" destOrd="0" parTransId="{97D9BC14-9C11-48D2-88E3-9B4A0C4B0225}" sibTransId="{51619D2D-CF02-440C-8468-4127401353E5}"/>
    <dgm:cxn modelId="{341E0402-3E27-4D84-B058-E9445C5AC385}" type="presOf" srcId="{2A6F7592-3E91-44C1-BF9A-D18C71257675}" destId="{6ECC78D8-1216-4934-8CF9-F82ADA0AD19E}" srcOrd="0" destOrd="1" presId="urn:microsoft.com/office/officeart/2005/8/layout/vList5"/>
    <dgm:cxn modelId="{29536564-6977-4E6B-BFA4-2602E6A8566A}" type="presOf" srcId="{3E9EA0A9-E06D-4D84-A864-79FB7B5CE89B}" destId="{3BEA53F1-F88A-4192-8598-27FB3CA556DB}" srcOrd="0" destOrd="0" presId="urn:microsoft.com/office/officeart/2005/8/layout/vList5"/>
    <dgm:cxn modelId="{E4C214E1-7A2E-4808-867F-B101FB6837D2}" type="presOf" srcId="{1E903A5E-7FCF-4DE2-A0E1-D2D8C22FAB33}" destId="{37A3B7AE-B0B8-469C-BFD0-7389B064302D}" srcOrd="0" destOrd="0" presId="urn:microsoft.com/office/officeart/2005/8/layout/vList5"/>
    <dgm:cxn modelId="{0E3B24B6-C204-4A79-A1F6-7FB2C415D893}" type="presOf" srcId="{A19A0E49-BC46-4B08-9551-58DC569387C5}" destId="{56EF9957-96D4-4C8E-A061-5017F7DEEA0A}" srcOrd="0" destOrd="0" presId="urn:microsoft.com/office/officeart/2005/8/layout/vList5"/>
    <dgm:cxn modelId="{9018A3D8-D7C0-4FFE-AFA8-BC947E6BB1A4}" srcId="{83454054-D997-40C9-BE40-6F5439F331F2}" destId="{FC189A33-4E12-4721-949F-7E8F376C3B8E}" srcOrd="0" destOrd="0" parTransId="{90485F11-7D72-43F3-9DFF-489FAF5CCA81}" sibTransId="{592F9637-16C8-4CAE-A5B7-B58CF73A9331}"/>
    <dgm:cxn modelId="{1CB9FB62-0205-44E0-8696-E04D12789DF4}" srcId="{3BFA4329-F3B4-4E55-BF4C-0DE79B668983}" destId="{74150C97-1D76-40CC-8E78-1077C387B9DF}" srcOrd="1" destOrd="0" parTransId="{736246ED-B8F8-4589-890D-2F0EDA890182}" sibTransId="{71C70641-A211-4DCF-99CD-D7AB835B7283}"/>
    <dgm:cxn modelId="{25A34D82-6B6E-46FE-B4CF-131F13C5F83E}" type="presOf" srcId="{FC189A33-4E12-4721-949F-7E8F376C3B8E}" destId="{6ECC78D8-1216-4934-8CF9-F82ADA0AD19E}" srcOrd="0" destOrd="0" presId="urn:microsoft.com/office/officeart/2005/8/layout/vList5"/>
    <dgm:cxn modelId="{BC0BFAD8-44AD-4421-A34D-3B7716119900}" type="presParOf" srcId="{F9047EB5-F8A1-48E4-A9FC-EF5B1ECD44B5}" destId="{154F8D05-26F9-4C59-A531-AC4B4D324FE6}" srcOrd="0" destOrd="0" presId="urn:microsoft.com/office/officeart/2005/8/layout/vList5"/>
    <dgm:cxn modelId="{7E12D41D-8092-4AB7-B38B-902C7590405A}" type="presParOf" srcId="{154F8D05-26F9-4C59-A531-AC4B4D324FE6}" destId="{DC17BE69-892A-4083-ACF3-DD986F2EE0DA}" srcOrd="0" destOrd="0" presId="urn:microsoft.com/office/officeart/2005/8/layout/vList5"/>
    <dgm:cxn modelId="{C74D32A0-F55B-49B1-A1A0-B98740392435}" type="presParOf" srcId="{154F8D05-26F9-4C59-A531-AC4B4D324FE6}" destId="{6ECC78D8-1216-4934-8CF9-F82ADA0AD19E}" srcOrd="1" destOrd="0" presId="urn:microsoft.com/office/officeart/2005/8/layout/vList5"/>
    <dgm:cxn modelId="{FF6D202D-24B6-438D-ACDC-19105B002FE6}" type="presParOf" srcId="{F9047EB5-F8A1-48E4-A9FC-EF5B1ECD44B5}" destId="{ADC60C7D-C054-48E9-A05C-30D8803AFFDE}" srcOrd="1" destOrd="0" presId="urn:microsoft.com/office/officeart/2005/8/layout/vList5"/>
    <dgm:cxn modelId="{D698ADFF-CF29-46B9-A63C-1C1B14E3EFC7}" type="presParOf" srcId="{F9047EB5-F8A1-48E4-A9FC-EF5B1ECD44B5}" destId="{E4AEA661-5CFD-4DB4-80FE-B41851ABBA26}" srcOrd="2" destOrd="0" presId="urn:microsoft.com/office/officeart/2005/8/layout/vList5"/>
    <dgm:cxn modelId="{FFE1782E-3A23-4893-A4E0-B664CB3A7BFB}" type="presParOf" srcId="{E4AEA661-5CFD-4DB4-80FE-B41851ABBA26}" destId="{AA38309B-5B54-44A8-9370-2310C2910A1B}" srcOrd="0" destOrd="0" presId="urn:microsoft.com/office/officeart/2005/8/layout/vList5"/>
    <dgm:cxn modelId="{14FCBA5D-AA7A-4DFA-9886-260043488B03}" type="presParOf" srcId="{E4AEA661-5CFD-4DB4-80FE-B41851ABBA26}" destId="{37A3B7AE-B0B8-469C-BFD0-7389B064302D}" srcOrd="1" destOrd="0" presId="urn:microsoft.com/office/officeart/2005/8/layout/vList5"/>
    <dgm:cxn modelId="{BB326036-16BE-4463-AFE5-1EF92E2640BF}" type="presParOf" srcId="{F9047EB5-F8A1-48E4-A9FC-EF5B1ECD44B5}" destId="{E7041AA9-1BB8-414D-B165-5DBEB1957A91}" srcOrd="3" destOrd="0" presId="urn:microsoft.com/office/officeart/2005/8/layout/vList5"/>
    <dgm:cxn modelId="{D8572915-CD63-466F-8B40-64F04B67A6A6}" type="presParOf" srcId="{F9047EB5-F8A1-48E4-A9FC-EF5B1ECD44B5}" destId="{D1E3ADD5-32A8-42E8-955C-5B1D52D2B9A4}" srcOrd="4" destOrd="0" presId="urn:microsoft.com/office/officeart/2005/8/layout/vList5"/>
    <dgm:cxn modelId="{40C5C6F8-EAD0-497C-8E8E-A1B057117277}" type="presParOf" srcId="{D1E3ADD5-32A8-42E8-955C-5B1D52D2B9A4}" destId="{56EF9957-96D4-4C8E-A061-5017F7DEEA0A}" srcOrd="0" destOrd="0" presId="urn:microsoft.com/office/officeart/2005/8/layout/vList5"/>
    <dgm:cxn modelId="{42ADAC56-66D2-415E-982C-6F70321691B6}" type="presParOf" srcId="{D1E3ADD5-32A8-42E8-955C-5B1D52D2B9A4}" destId="{3BEA53F1-F88A-4192-8598-27FB3CA556DB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CCB48-E8C7-4107-81C2-EDD855AA27ED}" type="datetimeFigureOut">
              <a:rPr lang="zh-TW" altLang="en-US" smtClean="0"/>
              <a:pPr/>
              <a:t>2011/10/7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B1BD-F7D8-4CAD-8D6E-E60B55C3CF0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595903F-1CA3-4972-9012-CBA4B96B30F1}" type="datetimeFigureOut">
              <a:rPr lang="zh-TW" altLang="en-US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F9D446C-06E3-4D85-8618-84F06331E36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9D446C-06E3-4D85-8618-84F06331E36E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E684E-D51C-4278-A5FF-7F51B018DA74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5A48E-37F2-4217-A6EC-AB23A70F0C0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65FAD-24ED-4187-8BB1-3D6D7761825A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4C8E9-66AE-42BD-878E-6A97FFB4078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94739-DDA1-4009-9BE1-7EF9CBEFEA08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0549-9498-49B2-8A47-B131DE6B77D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FC4BA-2AD7-41AC-AD48-1E7451207A49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10DFA-7363-4F5A-9FC0-B93977A9D09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EE3D-B068-441F-8F68-341F49F8E28A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B7740-44A1-4DEF-9810-B1F42294435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74A4E-2591-41E6-BAD5-FF3DB0601B20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8435C-9F80-4B33-BF53-F5D4035CADC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C6909-BBCA-4A16-A1D2-3AA1A9E1893A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9B25E-B5DE-4ACF-8059-DD536A9D2C9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C167D-8818-4C2F-A13A-EC7871E6F27E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A0C7-3DCF-4BBB-9395-0E2ED49A957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D741B-AF1E-4DA2-BF93-B670F106D1B2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DD2E-2ED2-4509-9158-D42E6750A16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5F96D-F262-4A8F-A4B0-C66B6E19AD7D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12233-DC7C-49FE-9827-46DBD239C0F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68787-A8E3-40B4-BE86-5862823BEAE4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4AE8-150B-430D-9DBF-543B780D84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CBB2058-86BE-4C4F-89D3-2D8A8AD09B33}" type="datetime1">
              <a:rPr lang="zh-TW" altLang="en-US" smtClean="0"/>
              <a:pPr>
                <a:defRPr/>
              </a:pPr>
              <a:t>2011/10/7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91B0C7-0C65-4CB8-B897-4C120FC839A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071563"/>
            <a:ext cx="7772400" cy="37147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dirty="0" smtClean="0">
                <a:solidFill>
                  <a:schemeClr val="tx2">
                    <a:lumMod val="75000"/>
                  </a:schemeClr>
                </a:solidFill>
              </a:rPr>
              <a:t>教會年曆</a:t>
            </a:r>
            <a:r>
              <a:rPr lang="en-US" altLang="zh-TW" sz="6000" dirty="0" smtClean="0">
                <a:solidFill>
                  <a:schemeClr val="tx2">
                    <a:lumMod val="75000"/>
                  </a:schemeClr>
                </a:solidFill>
              </a:rPr>
              <a:t>	Church Year</a:t>
            </a:r>
            <a:endParaRPr lang="zh-TW" altLang="en-US" sz="6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9B6FF-6D2B-494F-BF8E-05EA8A334749}" type="slidenum">
              <a:rPr lang="zh-TW" altLang="en-US"/>
              <a:pPr>
                <a:defRPr/>
              </a:pPr>
              <a:t>1</a:t>
            </a:fld>
            <a:endParaRPr lang="zh-TW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zh-TW" altLang="en-US" sz="4800" dirty="0" smtClean="0">
                <a:solidFill>
                  <a:schemeClr val="accent6">
                    <a:lumMod val="75000"/>
                  </a:schemeClr>
                </a:solidFill>
              </a:rPr>
              <a:t>基督升天日 </a:t>
            </a:r>
            <a:r>
              <a:rPr lang="en-US" altLang="zh-TW" sz="4800" dirty="0" smtClean="0">
                <a:solidFill>
                  <a:schemeClr val="accent6">
                    <a:lumMod val="75000"/>
                  </a:schemeClr>
                </a:solidFill>
              </a:rPr>
              <a:t>The Ascension Day</a:t>
            </a:r>
            <a:endParaRPr lang="zh-TW" altLang="en-US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>
              <a:buNone/>
            </a:pPr>
            <a:endParaRPr lang="en-US" altLang="zh-TW" dirty="0" smtClean="0"/>
          </a:p>
          <a:p>
            <a:pPr>
              <a:buNone/>
            </a:pPr>
            <a:r>
              <a:rPr lang="en-US" altLang="zh-TW" sz="3000" dirty="0" smtClean="0">
                <a:solidFill>
                  <a:schemeClr val="accent5">
                    <a:lumMod val="75000"/>
                  </a:schemeClr>
                </a:solidFill>
              </a:rPr>
              <a:t>*</a:t>
            </a:r>
            <a:r>
              <a:rPr lang="zh-TW" altLang="en-US" sz="3000" dirty="0" smtClean="0">
                <a:solidFill>
                  <a:schemeClr val="accent5">
                    <a:lumMod val="75000"/>
                  </a:schemeClr>
                </a:solidFill>
              </a:rPr>
              <a:t>復活日起計第</a:t>
            </a:r>
            <a:r>
              <a:rPr lang="en-US" altLang="zh-TW" sz="3000" dirty="0" smtClean="0">
                <a:solidFill>
                  <a:schemeClr val="accent5">
                    <a:lumMod val="75000"/>
                  </a:schemeClr>
                </a:solidFill>
              </a:rPr>
              <a:t>40</a:t>
            </a:r>
            <a:r>
              <a:rPr lang="zh-TW" altLang="en-US" sz="3000" dirty="0" smtClean="0">
                <a:solidFill>
                  <a:schemeClr val="accent5">
                    <a:lumMod val="75000"/>
                  </a:schemeClr>
                </a:solidFill>
              </a:rPr>
              <a:t>天，這天星期四，在五或六月。</a:t>
            </a:r>
            <a:endParaRPr lang="en-US" altLang="zh-TW" sz="3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   </a:t>
            </a:r>
            <a:r>
              <a:rPr lang="en-US" altLang="zh-TW" sz="2700" dirty="0" smtClean="0">
                <a:solidFill>
                  <a:schemeClr val="accent5">
                    <a:lumMod val="75000"/>
                  </a:schemeClr>
                </a:solidFill>
              </a:rPr>
              <a:t>40 days after Easter Day, on a Thursday of May or June.</a:t>
            </a:r>
          </a:p>
          <a:p>
            <a:pPr algn="r">
              <a:buNone/>
            </a:pPr>
            <a:endParaRPr lang="en-US" altLang="zh-TW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zh-TW" altLang="en-US" sz="2800" dirty="0" smtClean="0">
                <a:solidFill>
                  <a:schemeClr val="accent3">
                    <a:lumMod val="75000"/>
                  </a:schemeClr>
                </a:solidFill>
              </a:rPr>
              <a:t>「</a:t>
            </a:r>
            <a:r>
              <a:rPr lang="en-US" altLang="zh-TW" sz="2800" dirty="0" smtClean="0">
                <a:solidFill>
                  <a:schemeClr val="accent3">
                    <a:lumMod val="75000"/>
                  </a:schemeClr>
                </a:solidFill>
              </a:rPr>
              <a:t>…</a:t>
            </a:r>
            <a:r>
              <a:rPr lang="zh-TW" altLang="en-US" sz="2800" dirty="0" smtClean="0">
                <a:solidFill>
                  <a:schemeClr val="accent3">
                    <a:lumMod val="75000"/>
                  </a:schemeClr>
                </a:solidFill>
              </a:rPr>
              <a:t>這一位離開你們、被接升天的耶穌，</a:t>
            </a:r>
            <a:endParaRPr lang="en-US" altLang="zh-TW" sz="2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zh-TW" altLang="en-US" sz="2800" dirty="0" smtClean="0">
                <a:solidFill>
                  <a:schemeClr val="accent3">
                    <a:lumMod val="75000"/>
                  </a:schemeClr>
                </a:solidFill>
              </a:rPr>
              <a:t>你們看見祂怎樣升天，祂也要怎樣回來。」</a:t>
            </a:r>
            <a:r>
              <a:rPr lang="en-US" altLang="zh-TW" sz="2800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zh-TW" altLang="en-US" sz="2800" dirty="0" smtClean="0">
                <a:solidFill>
                  <a:schemeClr val="accent3">
                    <a:lumMod val="75000"/>
                  </a:schemeClr>
                </a:solidFill>
              </a:rPr>
              <a:t>徒</a:t>
            </a:r>
            <a:r>
              <a:rPr lang="en-US" altLang="zh-TW" sz="2800" dirty="0" smtClean="0">
                <a:solidFill>
                  <a:schemeClr val="accent3">
                    <a:lumMod val="75000"/>
                  </a:schemeClr>
                </a:solidFill>
              </a:rPr>
              <a:t>1:11)</a:t>
            </a:r>
          </a:p>
          <a:p>
            <a:pPr algn="r">
              <a:buNone/>
            </a:pPr>
            <a:r>
              <a:rPr lang="en-US" altLang="zh-TW" dirty="0" smtClean="0">
                <a:solidFill>
                  <a:schemeClr val="accent3">
                    <a:lumMod val="75000"/>
                  </a:schemeClr>
                </a:solidFill>
              </a:rPr>
              <a:t>“… This Jesus, who was taken from you into Heaven, will come back in the same way                    that you saw Him go to heaven.”(Acts1:11)</a:t>
            </a: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0DFA-7363-4F5A-9FC0-B93977A9D09A}" type="slidenum">
              <a:rPr lang="zh-TW" altLang="en-US" smtClean="0"/>
              <a:pPr>
                <a:defRPr/>
              </a:pPr>
              <a:t>10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zh-TW" altLang="en-US" sz="4300" dirty="0" smtClean="0">
                <a:solidFill>
                  <a:schemeClr val="bg1"/>
                </a:solidFill>
              </a:rPr>
              <a:t>聖靈降臨日</a:t>
            </a:r>
            <a:r>
              <a:rPr lang="en-US" altLang="zh-TW" sz="4300" dirty="0" smtClean="0">
                <a:solidFill>
                  <a:schemeClr val="bg1"/>
                </a:solidFill>
              </a:rPr>
              <a:t>	The Day of Pentecost</a:t>
            </a:r>
            <a:endParaRPr lang="zh-TW" altLang="en-US" sz="4300" dirty="0">
              <a:solidFill>
                <a:schemeClr val="bg1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pPr>
              <a:buNone/>
            </a:pPr>
            <a:r>
              <a:rPr lang="en-US" altLang="zh-TW" sz="3000" dirty="0" smtClean="0">
                <a:solidFill>
                  <a:srgbClr val="006600"/>
                </a:solidFill>
              </a:rPr>
              <a:t>*</a:t>
            </a:r>
            <a:r>
              <a:rPr lang="zh-TW" altLang="en-US" sz="3000" dirty="0" smtClean="0">
                <a:solidFill>
                  <a:srgbClr val="006600"/>
                </a:solidFill>
              </a:rPr>
              <a:t>復活日起計第</a:t>
            </a:r>
            <a:r>
              <a:rPr lang="en-US" altLang="zh-TW" sz="3000" dirty="0" smtClean="0">
                <a:solidFill>
                  <a:srgbClr val="006600"/>
                </a:solidFill>
              </a:rPr>
              <a:t>50</a:t>
            </a:r>
            <a:r>
              <a:rPr lang="zh-TW" altLang="en-US" sz="3000" dirty="0" smtClean="0">
                <a:solidFill>
                  <a:srgbClr val="006600"/>
                </a:solidFill>
              </a:rPr>
              <a:t>天，基督升天日後第</a:t>
            </a:r>
            <a:r>
              <a:rPr lang="en-US" altLang="zh-TW" sz="3000" dirty="0" smtClean="0">
                <a:solidFill>
                  <a:srgbClr val="006600"/>
                </a:solidFill>
              </a:rPr>
              <a:t>2</a:t>
            </a:r>
            <a:r>
              <a:rPr lang="zh-TW" altLang="en-US" sz="3000" dirty="0" smtClean="0">
                <a:solidFill>
                  <a:srgbClr val="006600"/>
                </a:solidFill>
              </a:rPr>
              <a:t>主日。</a:t>
            </a:r>
            <a:endParaRPr lang="en-US" altLang="zh-TW" sz="3000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en-US" altLang="zh-TW" sz="3000" dirty="0" smtClean="0">
                <a:solidFill>
                  <a:srgbClr val="006600"/>
                </a:solidFill>
              </a:rPr>
              <a:t>   50 days after Easter Day. </a:t>
            </a:r>
          </a:p>
          <a:p>
            <a:pPr>
              <a:buNone/>
            </a:pPr>
            <a:r>
              <a:rPr lang="en-US" altLang="zh-TW" sz="3000" dirty="0" smtClean="0">
                <a:solidFill>
                  <a:srgbClr val="006600"/>
                </a:solidFill>
              </a:rPr>
              <a:t>	The 2</a:t>
            </a:r>
            <a:r>
              <a:rPr lang="en-US" altLang="zh-TW" sz="3000" baseline="30000" dirty="0" smtClean="0">
                <a:solidFill>
                  <a:srgbClr val="006600"/>
                </a:solidFill>
              </a:rPr>
              <a:t>nd</a:t>
            </a:r>
            <a:r>
              <a:rPr lang="en-US" altLang="zh-TW" sz="3000" dirty="0" smtClean="0">
                <a:solidFill>
                  <a:srgbClr val="006600"/>
                </a:solidFill>
              </a:rPr>
              <a:t> Sunday after the Ascension Day.</a:t>
            </a:r>
          </a:p>
          <a:p>
            <a:pPr algn="r">
              <a:buNone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「信徒又看見形狀像火燄的舌頭，散開，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停落在每一個人身上。他們都被聖靈充滿 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… 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」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徒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2:3-4)</a:t>
            </a:r>
          </a:p>
          <a:p>
            <a:pPr algn="r">
              <a:buNone/>
            </a:pPr>
            <a:r>
              <a:rPr lang="en-US" altLang="zh-TW" sz="3000" dirty="0" smtClean="0">
                <a:solidFill>
                  <a:schemeClr val="accent6">
                    <a:lumMod val="50000"/>
                  </a:schemeClr>
                </a:solidFill>
              </a:rPr>
              <a:t>“Believers saw what looked like tongues of fire </a:t>
            </a:r>
          </a:p>
          <a:p>
            <a:pPr algn="r">
              <a:buNone/>
            </a:pPr>
            <a:r>
              <a:rPr lang="en-US" altLang="zh-TW" sz="3000" dirty="0" smtClean="0">
                <a:solidFill>
                  <a:schemeClr val="accent6">
                    <a:lumMod val="50000"/>
                  </a:schemeClr>
                </a:solidFill>
              </a:rPr>
              <a:t>which spread out and touched each person there.</a:t>
            </a:r>
          </a:p>
          <a:p>
            <a:pPr algn="r">
              <a:buNone/>
            </a:pPr>
            <a:r>
              <a:rPr lang="en-US" altLang="zh-TW" sz="3000" dirty="0" smtClean="0">
                <a:solidFill>
                  <a:schemeClr val="accent6">
                    <a:lumMod val="50000"/>
                  </a:schemeClr>
                </a:solidFill>
              </a:rPr>
              <a:t>They were all filled with the Holy Spirit…” </a:t>
            </a:r>
            <a:r>
              <a:rPr lang="en-US" altLang="zh-TW" sz="2800" dirty="0" smtClean="0">
                <a:solidFill>
                  <a:schemeClr val="accent6">
                    <a:lumMod val="50000"/>
                  </a:schemeClr>
                </a:solidFill>
              </a:rPr>
              <a:t>(Acts 2:3-4)</a:t>
            </a:r>
          </a:p>
          <a:p>
            <a:pPr>
              <a:buNone/>
            </a:pPr>
            <a:endParaRPr lang="en-US" altLang="zh-TW" dirty="0" smtClean="0">
              <a:solidFill>
                <a:srgbClr val="006600"/>
              </a:solidFill>
            </a:endParaRPr>
          </a:p>
          <a:p>
            <a:pPr algn="r">
              <a:buNone/>
            </a:pPr>
            <a:endParaRPr lang="en-US" altLang="zh-TW" dirty="0" smtClean="0">
              <a:solidFill>
                <a:srgbClr val="006600"/>
              </a:solidFill>
            </a:endParaRPr>
          </a:p>
          <a:p>
            <a:pPr>
              <a:buNone/>
            </a:pP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0DFA-7363-4F5A-9FC0-B93977A9D09A}" type="slidenum">
              <a:rPr lang="zh-TW" altLang="en-US" smtClean="0"/>
              <a:pPr>
                <a:defRPr/>
              </a:pPr>
              <a:t>11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solidFill>
            <a:srgbClr val="00800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600" dirty="0" smtClean="0">
                <a:solidFill>
                  <a:srgbClr val="FFC000"/>
                </a:solidFill>
              </a:rPr>
              <a:t>聖靈降臨期</a:t>
            </a:r>
            <a:r>
              <a:rPr lang="en-US" altLang="zh-TW" sz="6600" dirty="0" smtClean="0">
                <a:solidFill>
                  <a:srgbClr val="FFC000"/>
                </a:solidFill>
              </a:rPr>
              <a:t>	</a:t>
            </a:r>
            <a:r>
              <a:rPr lang="en-US" sz="6600" dirty="0" smtClean="0">
                <a:solidFill>
                  <a:srgbClr val="FFC000"/>
                </a:solidFill>
              </a:rPr>
              <a:t>Pentecost</a:t>
            </a:r>
            <a:endParaRPr lang="zh-TW" altLang="en-US" sz="6600" dirty="0" smtClean="0">
              <a:solidFill>
                <a:srgbClr val="FFC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14282" y="1643050"/>
            <a:ext cx="8715436" cy="4786346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*</a:t>
            </a:r>
            <a:r>
              <a:rPr lang="zh-TW" altLang="en-US" sz="3600" dirty="0" smtClean="0">
                <a:solidFill>
                  <a:srgbClr val="008000"/>
                </a:solidFill>
              </a:rPr>
              <a:t>聖靈降臨日</a:t>
            </a:r>
            <a:r>
              <a:rPr lang="zh-TW" altLang="en-US" sz="2400" dirty="0" smtClean="0">
                <a:solidFill>
                  <a:srgbClr val="008000"/>
                </a:solidFill>
              </a:rPr>
              <a:t>至</a:t>
            </a:r>
            <a:r>
              <a:rPr lang="en-US" sz="2400" dirty="0" smtClean="0">
                <a:solidFill>
                  <a:srgbClr val="008000"/>
                </a:solidFill>
              </a:rPr>
              <a:t> </a:t>
            </a:r>
            <a:r>
              <a:rPr lang="zh-TW" altLang="en-US" sz="3600" dirty="0" smtClean="0">
                <a:solidFill>
                  <a:srgbClr val="008000"/>
                </a:solidFill>
              </a:rPr>
              <a:t>基督君王主日。</a:t>
            </a:r>
            <a:endParaRPr lang="en-US" altLang="zh-TW" sz="3600" dirty="0" smtClean="0">
              <a:solidFill>
                <a:srgbClr val="008000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   The Day of Pentecost to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	Christ the King Sunday.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*</a:t>
            </a:r>
            <a:r>
              <a:rPr lang="zh-TW" altLang="en-US" sz="3600" dirty="0" smtClean="0">
                <a:solidFill>
                  <a:srgbClr val="008000"/>
                </a:solidFill>
              </a:rPr>
              <a:t>在教會年曆中，持續半年，</a:t>
            </a:r>
            <a:endParaRPr lang="en-US" altLang="zh-TW" sz="3600" dirty="0" smtClean="0">
              <a:solidFill>
                <a:srgbClr val="008000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	</a:t>
            </a:r>
            <a:r>
              <a:rPr lang="zh-TW" altLang="en-US" sz="3600" dirty="0" smtClean="0">
                <a:solidFill>
                  <a:srgbClr val="008000"/>
                </a:solidFill>
              </a:rPr>
              <a:t>由五或六月至十一月。</a:t>
            </a:r>
            <a:endParaRPr lang="en-US" altLang="zh-TW" sz="3600" dirty="0" smtClean="0">
              <a:solidFill>
                <a:srgbClr val="008000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sz="3600" dirty="0" smtClean="0">
                <a:solidFill>
                  <a:srgbClr val="008000"/>
                </a:solidFill>
              </a:rPr>
              <a:t>   The Pentecost covers half of the Church Year, from May or June to November.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US" altLang="zh-TW" sz="2600" dirty="0" smtClean="0">
              <a:solidFill>
                <a:srgbClr val="00800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DB72B-3D3F-4F8E-9448-4D4D0044DC59}" type="slidenum">
              <a:rPr lang="zh-TW" altLang="en-US"/>
              <a:pPr>
                <a:defRPr/>
              </a:pPr>
              <a:t>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solidFill>
            <a:srgbClr val="008000"/>
          </a:solidFill>
        </p:spPr>
        <p:txBody>
          <a:bodyPr/>
          <a:lstStyle/>
          <a:p>
            <a:r>
              <a:rPr lang="zh-TW" altLang="en-US" sz="6000" dirty="0" smtClean="0">
                <a:solidFill>
                  <a:srgbClr val="FFC000"/>
                </a:solidFill>
              </a:rPr>
              <a:t>聖靈降臨期</a:t>
            </a:r>
            <a:r>
              <a:rPr lang="en-US" altLang="zh-TW" sz="6000" dirty="0" smtClean="0">
                <a:solidFill>
                  <a:srgbClr val="FFC000"/>
                </a:solidFill>
              </a:rPr>
              <a:t>	</a:t>
            </a:r>
            <a:r>
              <a:rPr lang="en-US" sz="6000" dirty="0" smtClean="0">
                <a:solidFill>
                  <a:srgbClr val="FFC000"/>
                </a:solidFill>
              </a:rPr>
              <a:t>Pentecost</a:t>
            </a:r>
            <a:endParaRPr lang="zh-TW" altLang="en-US" sz="6000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None/>
              <a:defRPr/>
            </a:pPr>
            <a:endParaRPr lang="en-US" altLang="zh-TW" sz="2600" dirty="0" smtClean="0">
              <a:solidFill>
                <a:srgbClr val="008000"/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*</a:t>
            </a:r>
            <a:r>
              <a:rPr lang="zh-TW" altLang="en-US" dirty="0" smtClean="0">
                <a:solidFill>
                  <a:srgbClr val="008000"/>
                </a:solidFill>
              </a:rPr>
              <a:t>聖靈所結的果子，就是：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zh-TW" altLang="en-US" dirty="0" smtClean="0">
                <a:solidFill>
                  <a:srgbClr val="008000"/>
                </a:solidFill>
              </a:rPr>
              <a:t>仁愛、喜樂、和平、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zh-TW" altLang="en-US" dirty="0" smtClean="0">
                <a:solidFill>
                  <a:srgbClr val="008000"/>
                </a:solidFill>
              </a:rPr>
              <a:t>忍耐、恩慈、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zh-TW" altLang="en-US" dirty="0" smtClean="0">
                <a:solidFill>
                  <a:srgbClr val="008000"/>
                </a:solidFill>
              </a:rPr>
              <a:t>良善、信實、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zh-TW" altLang="en-US" dirty="0" smtClean="0">
                <a:solidFill>
                  <a:srgbClr val="008000"/>
                </a:solidFill>
              </a:rPr>
              <a:t>溫柔、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zh-TW" altLang="en-US" dirty="0" smtClean="0">
                <a:solidFill>
                  <a:srgbClr val="008000"/>
                </a:solidFill>
              </a:rPr>
              <a:t>節制。</a:t>
            </a: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(</a:t>
            </a:r>
            <a:r>
              <a:rPr lang="zh-TW" altLang="en-US" dirty="0" smtClean="0">
                <a:solidFill>
                  <a:srgbClr val="008000"/>
                </a:solidFill>
              </a:rPr>
              <a:t>加拉太書</a:t>
            </a:r>
            <a:r>
              <a:rPr lang="en-US" altLang="zh-TW" dirty="0" smtClean="0">
                <a:solidFill>
                  <a:srgbClr val="008000"/>
                </a:solidFill>
              </a:rPr>
              <a:t>5:22-23)</a:t>
            </a:r>
          </a:p>
          <a:p>
            <a:endParaRPr lang="zh-TW" altLang="en-US" dirty="0"/>
          </a:p>
        </p:txBody>
      </p:sp>
      <p:sp>
        <p:nvSpPr>
          <p:cNvPr id="7" name="內容版面配置區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fontAlgn="auto">
              <a:spcAft>
                <a:spcPts val="0"/>
              </a:spcAft>
              <a:buNone/>
              <a:defRPr/>
            </a:pPr>
            <a:endParaRPr lang="en-US" altLang="zh-TW" dirty="0" smtClean="0">
              <a:solidFill>
                <a:srgbClr val="008000"/>
              </a:solidFill>
            </a:endParaRP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The Spirit produces </a:t>
            </a: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Love, Joy, Peace, </a:t>
            </a: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Patience, Kindness, Goodness, Faithfulness, Humility </a:t>
            </a: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&amp; Self-control.</a:t>
            </a:r>
          </a:p>
          <a:p>
            <a:pPr algn="r" fontAlgn="auto">
              <a:spcAft>
                <a:spcPts val="0"/>
              </a:spcAft>
              <a:buNone/>
              <a:defRPr/>
            </a:pPr>
            <a:r>
              <a:rPr lang="en-US" altLang="zh-TW" dirty="0" smtClean="0">
                <a:solidFill>
                  <a:srgbClr val="008000"/>
                </a:solidFill>
              </a:rPr>
              <a:t>(Galatians 5:22-23)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0DFA-7363-4F5A-9FC0-B93977A9D09A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  <a:solidFill>
            <a:schemeClr val="bg1"/>
          </a:solidFill>
        </p:spPr>
        <p:txBody>
          <a:bodyPr/>
          <a:lstStyle/>
          <a:p>
            <a:r>
              <a:rPr lang="zh-TW" altLang="en-US" sz="5400" dirty="0" smtClean="0">
                <a:solidFill>
                  <a:srgbClr val="008000"/>
                </a:solidFill>
              </a:rPr>
              <a:t>聖靈降臨日後節期</a:t>
            </a:r>
            <a:r>
              <a:rPr lang="en-US" altLang="zh-TW" sz="5400" dirty="0" smtClean="0">
                <a:solidFill>
                  <a:srgbClr val="008000"/>
                </a:solidFill>
              </a:rPr>
              <a:t/>
            </a:r>
            <a:br>
              <a:rPr lang="en-US" altLang="zh-TW" sz="5400" dirty="0" smtClean="0">
                <a:solidFill>
                  <a:srgbClr val="008000"/>
                </a:solidFill>
              </a:rPr>
            </a:br>
            <a:r>
              <a:rPr lang="en-US" altLang="zh-TW" sz="5400" smtClean="0">
                <a:solidFill>
                  <a:srgbClr val="008000"/>
                </a:solidFill>
              </a:rPr>
              <a:t>The </a:t>
            </a:r>
            <a:r>
              <a:rPr lang="en-US" altLang="zh-TW" sz="5400" smtClean="0">
                <a:solidFill>
                  <a:srgbClr val="008000"/>
                </a:solidFill>
              </a:rPr>
              <a:t>Season </a:t>
            </a:r>
            <a:r>
              <a:rPr lang="en-US" altLang="zh-TW" sz="5400" dirty="0" smtClean="0">
                <a:solidFill>
                  <a:srgbClr val="008000"/>
                </a:solidFill>
              </a:rPr>
              <a:t>after </a:t>
            </a:r>
            <a:r>
              <a:rPr lang="en-US" sz="5400" dirty="0" smtClean="0">
                <a:solidFill>
                  <a:srgbClr val="008000"/>
                </a:solidFill>
              </a:rPr>
              <a:t>Pentecost</a:t>
            </a:r>
            <a:endParaRPr lang="zh-TW" altLang="en-US" sz="5400" dirty="0">
              <a:solidFill>
                <a:srgbClr val="008000"/>
              </a:solidFill>
            </a:endParaRPr>
          </a:p>
        </p:txBody>
      </p:sp>
      <p:sp>
        <p:nvSpPr>
          <p:cNvPr id="13" name="內容版面配置區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en-US" altLang="zh-TW" dirty="0" smtClean="0"/>
          </a:p>
          <a:p>
            <a:pPr marL="514350" indent="-514350">
              <a:buAutoNum type="arabicPlain"/>
            </a:pP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三一主日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en-US" altLang="zh-TW" dirty="0" smtClean="0">
                <a:solidFill>
                  <a:srgbClr val="008000"/>
                </a:solidFill>
              </a:rPr>
              <a:t>	</a:t>
            </a:r>
            <a:r>
              <a:rPr lang="en-US" altLang="zh-TW" sz="2500" dirty="0" smtClean="0">
                <a:solidFill>
                  <a:srgbClr val="006600"/>
                </a:solidFill>
              </a:rPr>
              <a:t>(</a:t>
            </a:r>
            <a:r>
              <a:rPr lang="zh-TW" altLang="en-US" sz="2500" dirty="0" smtClean="0">
                <a:solidFill>
                  <a:srgbClr val="006600"/>
                </a:solidFill>
              </a:rPr>
              <a:t>聖靈降臨日後第一主日</a:t>
            </a:r>
            <a:r>
              <a:rPr lang="en-US" altLang="zh-TW" sz="2500" dirty="0" smtClean="0">
                <a:solidFill>
                  <a:srgbClr val="006600"/>
                </a:solidFill>
              </a:rPr>
              <a:t>)</a:t>
            </a:r>
          </a:p>
          <a:p>
            <a:pPr marL="514350" indent="-514350">
              <a:buAutoNum type="arabicPlain" startAt="2"/>
            </a:pP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基督易容顯光日</a:t>
            </a:r>
            <a:r>
              <a:rPr lang="en-US" altLang="zh-TW" sz="2000" dirty="0" smtClean="0">
                <a:solidFill>
                  <a:srgbClr val="006600"/>
                </a:solidFill>
              </a:rPr>
              <a:t>(8</a:t>
            </a:r>
            <a:r>
              <a:rPr lang="zh-TW" altLang="en-US" sz="2000" dirty="0" smtClean="0">
                <a:solidFill>
                  <a:srgbClr val="006600"/>
                </a:solidFill>
              </a:rPr>
              <a:t>月</a:t>
            </a:r>
            <a:r>
              <a:rPr lang="en-US" altLang="zh-TW" sz="2000" dirty="0" smtClean="0">
                <a:solidFill>
                  <a:srgbClr val="006600"/>
                </a:solidFill>
              </a:rPr>
              <a:t>6</a:t>
            </a:r>
            <a:r>
              <a:rPr lang="zh-TW" altLang="en-US" sz="2000" dirty="0" smtClean="0">
                <a:solidFill>
                  <a:srgbClr val="006600"/>
                </a:solidFill>
              </a:rPr>
              <a:t>日</a:t>
            </a:r>
            <a:r>
              <a:rPr lang="en-US" altLang="zh-TW" sz="2000" dirty="0" smtClean="0">
                <a:solidFill>
                  <a:srgbClr val="006600"/>
                </a:solidFill>
              </a:rPr>
              <a:t>)</a:t>
            </a:r>
          </a:p>
          <a:p>
            <a:pPr marL="514350" indent="-514350">
              <a:buNone/>
            </a:pPr>
            <a:endParaRPr lang="en-US" altLang="zh-TW" sz="1200" dirty="0" smtClean="0">
              <a:solidFill>
                <a:srgbClr val="008000"/>
              </a:solidFill>
            </a:endParaRPr>
          </a:p>
          <a:p>
            <a:pPr marL="514350" indent="-514350">
              <a:buNone/>
            </a:pPr>
            <a:endParaRPr lang="en-US" altLang="zh-TW" sz="1200" dirty="0" smtClean="0">
              <a:solidFill>
                <a:srgbClr val="008000"/>
              </a:solidFill>
            </a:endParaRPr>
          </a:p>
          <a:p>
            <a:pPr marL="514350" indent="-514350">
              <a:buAutoNum type="arabicPlain" startAt="3"/>
            </a:pP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諸聖日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altLang="zh-TW" dirty="0" smtClean="0">
                <a:solidFill>
                  <a:srgbClr val="006600"/>
                </a:solidFill>
              </a:rPr>
              <a:t>(11</a:t>
            </a:r>
            <a:r>
              <a:rPr lang="zh-TW" altLang="en-US" dirty="0" smtClean="0">
                <a:solidFill>
                  <a:srgbClr val="006600"/>
                </a:solidFill>
              </a:rPr>
              <a:t>月</a:t>
            </a:r>
            <a:r>
              <a:rPr lang="en-US" altLang="zh-TW" dirty="0" smtClean="0">
                <a:solidFill>
                  <a:srgbClr val="006600"/>
                </a:solidFill>
              </a:rPr>
              <a:t>1</a:t>
            </a:r>
            <a:r>
              <a:rPr lang="zh-TW" altLang="en-US" dirty="0" smtClean="0">
                <a:solidFill>
                  <a:srgbClr val="006600"/>
                </a:solidFill>
              </a:rPr>
              <a:t>日</a:t>
            </a:r>
            <a:r>
              <a:rPr lang="en-US" altLang="zh-TW" dirty="0" smtClean="0">
                <a:solidFill>
                  <a:srgbClr val="006600"/>
                </a:solidFill>
              </a:rPr>
              <a:t>)</a:t>
            </a:r>
          </a:p>
          <a:p>
            <a:pPr marL="514350" indent="-514350">
              <a:buNone/>
            </a:pPr>
            <a:endParaRPr lang="en-US" altLang="zh-TW" sz="1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4	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基督君王主日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None/>
            </a:pPr>
            <a:r>
              <a:rPr lang="en-US" altLang="zh-TW" dirty="0" smtClean="0">
                <a:solidFill>
                  <a:srgbClr val="008000"/>
                </a:solidFill>
              </a:rPr>
              <a:t>	(</a:t>
            </a:r>
            <a:r>
              <a:rPr lang="zh-TW" altLang="en-US" dirty="0" smtClean="0">
                <a:solidFill>
                  <a:srgbClr val="006600"/>
                </a:solidFill>
              </a:rPr>
              <a:t>教會年曆最後主日</a:t>
            </a:r>
            <a:r>
              <a:rPr lang="en-US" altLang="zh-TW" dirty="0" smtClean="0">
                <a:solidFill>
                  <a:srgbClr val="006600"/>
                </a:solidFill>
              </a:rPr>
              <a:t>)</a:t>
            </a:r>
            <a:endParaRPr lang="zh-TW" altLang="en-US" dirty="0">
              <a:solidFill>
                <a:srgbClr val="006600"/>
              </a:solidFill>
            </a:endParaRPr>
          </a:p>
        </p:txBody>
      </p:sp>
      <p:sp>
        <p:nvSpPr>
          <p:cNvPr id="14" name="內容版面配置區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altLang="zh-TW" dirty="0" smtClean="0"/>
          </a:p>
          <a:p>
            <a:pPr marL="514350" indent="-514350">
              <a:buAutoNum type="arabicPlain"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Trinity Sunday</a:t>
            </a:r>
          </a:p>
          <a:p>
            <a:pPr marL="514350" indent="-514350">
              <a:buNone/>
            </a:pPr>
            <a:r>
              <a:rPr lang="en-US" altLang="zh-TW" dirty="0" smtClean="0">
                <a:solidFill>
                  <a:srgbClr val="006600"/>
                </a:solidFill>
              </a:rPr>
              <a:t>	</a:t>
            </a:r>
            <a:r>
              <a:rPr lang="en-US" altLang="zh-TW" sz="2400" dirty="0" smtClean="0">
                <a:solidFill>
                  <a:srgbClr val="006600"/>
                </a:solidFill>
              </a:rPr>
              <a:t>(1</a:t>
            </a:r>
            <a:r>
              <a:rPr lang="en-US" altLang="zh-TW" sz="2400" baseline="30000" dirty="0" smtClean="0">
                <a:solidFill>
                  <a:srgbClr val="006600"/>
                </a:solidFill>
              </a:rPr>
              <a:t>st</a:t>
            </a:r>
            <a:r>
              <a:rPr lang="en-US" altLang="zh-TW" sz="2400" dirty="0" smtClean="0">
                <a:solidFill>
                  <a:srgbClr val="006600"/>
                </a:solidFill>
              </a:rPr>
              <a:t> Sunday after Pentecost)</a:t>
            </a:r>
          </a:p>
          <a:p>
            <a:pPr marL="514350" indent="-514350">
              <a:buAutoNum type="arabicPlain" startAt="2"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The Transfiguration of Christ	 </a:t>
            </a:r>
            <a:r>
              <a:rPr lang="en-US" altLang="zh-TW" dirty="0" smtClean="0">
                <a:solidFill>
                  <a:srgbClr val="006600"/>
                </a:solidFill>
              </a:rPr>
              <a:t>(6</a:t>
            </a:r>
            <a:r>
              <a:rPr lang="en-US" altLang="zh-TW" baseline="30000" dirty="0" smtClean="0">
                <a:solidFill>
                  <a:srgbClr val="006600"/>
                </a:solidFill>
              </a:rPr>
              <a:t>th</a:t>
            </a:r>
            <a:r>
              <a:rPr lang="en-US" altLang="zh-TW" dirty="0" smtClean="0">
                <a:solidFill>
                  <a:srgbClr val="006600"/>
                </a:solidFill>
              </a:rPr>
              <a:t> August)</a:t>
            </a:r>
          </a:p>
          <a:p>
            <a:pPr marL="514350" indent="-514350">
              <a:buAutoNum type="arabicPlain" startAt="3"/>
            </a:pPr>
            <a:r>
              <a:rPr lang="en-US" altLang="zh-TW" sz="2600" dirty="0" smtClean="0">
                <a:solidFill>
                  <a:schemeClr val="accent6">
                    <a:lumMod val="75000"/>
                  </a:schemeClr>
                </a:solidFill>
              </a:rPr>
              <a:t>All Saints’ Day	</a:t>
            </a:r>
            <a:r>
              <a:rPr lang="en-US" altLang="zh-TW" sz="2600" dirty="0" smtClean="0">
                <a:solidFill>
                  <a:srgbClr val="006600"/>
                </a:solidFill>
              </a:rPr>
              <a:t>(Nov 11)</a:t>
            </a:r>
          </a:p>
          <a:p>
            <a:pPr marL="514350" indent="-514350">
              <a:buNone/>
            </a:pPr>
            <a:endParaRPr lang="en-US" altLang="zh-TW" sz="1200" dirty="0" smtClean="0">
              <a:solidFill>
                <a:srgbClr val="006600"/>
              </a:solidFill>
            </a:endParaRPr>
          </a:p>
          <a:p>
            <a:pPr marL="514350" indent="-514350">
              <a:buAutoNum type="arabicPlain" startAt="4"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Christ the King Sunday   </a:t>
            </a:r>
            <a:r>
              <a:rPr lang="en-US" altLang="zh-TW" dirty="0" smtClean="0">
                <a:solidFill>
                  <a:srgbClr val="006600"/>
                </a:solidFill>
              </a:rPr>
              <a:t>(Last Sunday </a:t>
            </a:r>
          </a:p>
          <a:p>
            <a:pPr marL="514350" indent="-514350">
              <a:buNone/>
            </a:pPr>
            <a:r>
              <a:rPr lang="en-US" altLang="zh-TW" dirty="0" smtClean="0">
                <a:solidFill>
                  <a:srgbClr val="006600"/>
                </a:solidFill>
              </a:rPr>
              <a:t>	 of Church Year)</a:t>
            </a:r>
          </a:p>
          <a:p>
            <a:pPr marL="514350" indent="-514350">
              <a:buNone/>
            </a:pPr>
            <a:endParaRPr lang="zh-TW" altLang="en-US" dirty="0">
              <a:solidFill>
                <a:srgbClr val="006600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435C-9F80-4B33-BF53-F5D4035CADCF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solidFill>
            <a:schemeClr val="bg1"/>
          </a:solidFill>
        </p:spPr>
        <p:txBody>
          <a:bodyPr/>
          <a:lstStyle/>
          <a:p>
            <a:r>
              <a:rPr lang="en-US" altLang="zh-TW" sz="41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zh-TW" sz="41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zh-TW" altLang="en-US" sz="4100" dirty="0" smtClean="0">
                <a:solidFill>
                  <a:schemeClr val="accent5">
                    <a:lumMod val="75000"/>
                  </a:schemeClr>
                </a:solidFill>
              </a:rPr>
              <a:t>基督君王主日</a:t>
            </a:r>
            <a:r>
              <a:rPr lang="en-US" altLang="zh-TW" sz="4100" dirty="0" smtClean="0">
                <a:solidFill>
                  <a:schemeClr val="accent5">
                    <a:lumMod val="75000"/>
                  </a:schemeClr>
                </a:solidFill>
              </a:rPr>
              <a:t>Christ the King Sunday</a:t>
            </a:r>
            <a:r>
              <a:rPr lang="en-US" altLang="zh-TW" sz="4100" dirty="0" smtClean="0"/>
              <a:t/>
            </a:r>
            <a:br>
              <a:rPr lang="en-US" altLang="zh-TW" sz="4100" dirty="0" smtClean="0"/>
            </a:br>
            <a:endParaRPr lang="zh-TW" altLang="en-US" sz="4100" dirty="0"/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4038600" cy="4125923"/>
          </a:xfrm>
        </p:spPr>
        <p:txBody>
          <a:bodyPr/>
          <a:lstStyle/>
          <a:p>
            <a:pPr algn="ctr">
              <a:buNone/>
            </a:pPr>
            <a:r>
              <a:rPr lang="zh-TW" altLang="en-US" dirty="0" smtClean="0">
                <a:solidFill>
                  <a:srgbClr val="006600"/>
                </a:solidFill>
              </a:rPr>
              <a:t>教會年曆最後主日，</a:t>
            </a:r>
            <a:endParaRPr lang="en-US" altLang="zh-TW" dirty="0" smtClean="0">
              <a:solidFill>
                <a:srgbClr val="006600"/>
              </a:solidFill>
            </a:endParaRPr>
          </a:p>
          <a:p>
            <a:pPr algn="ctr">
              <a:buNone/>
            </a:pPr>
            <a:r>
              <a:rPr lang="zh-TW" altLang="en-US" dirty="0" smtClean="0">
                <a:solidFill>
                  <a:srgbClr val="006600"/>
                </a:solidFill>
              </a:rPr>
              <a:t>卽一循環結束。</a:t>
            </a:r>
            <a:endParaRPr lang="en-US" altLang="zh-TW" dirty="0" smtClean="0">
              <a:solidFill>
                <a:srgbClr val="006600"/>
              </a:solidFill>
            </a:endParaRPr>
          </a:p>
          <a:p>
            <a:pPr algn="ctr">
              <a:buNone/>
            </a:pPr>
            <a:r>
              <a:rPr lang="zh-TW" altLang="en-US" sz="6600" dirty="0" smtClean="0">
                <a:solidFill>
                  <a:schemeClr val="accent5">
                    <a:lumMod val="75000"/>
                  </a:schemeClr>
                </a:solidFill>
              </a:rPr>
              <a:t>萬王之王</a:t>
            </a:r>
            <a:endParaRPr lang="en-US" altLang="zh-TW" sz="66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zh-TW" altLang="en-US" sz="6600" dirty="0" smtClean="0">
                <a:solidFill>
                  <a:schemeClr val="accent5">
                    <a:lumMod val="75000"/>
                  </a:schemeClr>
                </a:solidFill>
              </a:rPr>
              <a:t>萬主之主</a:t>
            </a:r>
          </a:p>
          <a:p>
            <a:pPr>
              <a:buNone/>
            </a:pPr>
            <a:endParaRPr lang="zh-TW" altLang="en-US" dirty="0"/>
          </a:p>
        </p:txBody>
      </p:sp>
      <p:sp>
        <p:nvSpPr>
          <p:cNvPr id="9" name="內容版面配置區 8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038600" cy="4125923"/>
          </a:xfrm>
        </p:spPr>
        <p:txBody>
          <a:bodyPr/>
          <a:lstStyle/>
          <a:p>
            <a:pPr algn="ctr">
              <a:buNone/>
            </a:pPr>
            <a:r>
              <a:rPr lang="en-US" altLang="zh-TW" sz="2600" dirty="0" smtClean="0">
                <a:solidFill>
                  <a:srgbClr val="006600"/>
                </a:solidFill>
              </a:rPr>
              <a:t>Last Sunday of a Church Year.</a:t>
            </a:r>
          </a:p>
          <a:p>
            <a:pPr algn="ctr">
              <a:buNone/>
            </a:pPr>
            <a:r>
              <a:rPr lang="en-US" altLang="zh-TW" sz="2600" dirty="0" smtClean="0">
                <a:solidFill>
                  <a:srgbClr val="006600"/>
                </a:solidFill>
              </a:rPr>
              <a:t>Here ends one cycle.</a:t>
            </a:r>
          </a:p>
          <a:p>
            <a:pPr algn="ctr">
              <a:buNone/>
            </a:pPr>
            <a:r>
              <a:rPr lang="en-US" altLang="zh-TW" sz="5900" dirty="0" smtClean="0">
                <a:solidFill>
                  <a:schemeClr val="accent5">
                    <a:lumMod val="75000"/>
                  </a:schemeClr>
                </a:solidFill>
              </a:rPr>
              <a:t>King of kings</a:t>
            </a:r>
          </a:p>
          <a:p>
            <a:pPr algn="ctr">
              <a:buNone/>
            </a:pPr>
            <a:endParaRPr lang="en-US" altLang="zh-TW" sz="1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altLang="zh-TW" sz="5900" dirty="0" smtClean="0">
                <a:solidFill>
                  <a:schemeClr val="accent5">
                    <a:lumMod val="75000"/>
                  </a:schemeClr>
                </a:solidFill>
              </a:rPr>
              <a:t>Lord of lords</a:t>
            </a:r>
            <a:endParaRPr lang="zh-TW" altLang="en-US" sz="59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8435C-9F80-4B33-BF53-F5D4035CADCF}" type="slidenum">
              <a:rPr lang="zh-TW" altLang="en-US" smtClean="0"/>
              <a:pPr>
                <a:defRPr/>
              </a:pPr>
              <a:t>15</a:t>
            </a:fld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75000"/>
            </a:schemeClr>
          </a:solidFill>
        </p:spPr>
        <p:txBody>
          <a:bodyPr/>
          <a:lstStyle/>
          <a:p>
            <a:r>
              <a:rPr lang="zh-TW" altLang="en-US" sz="6000" dirty="0" smtClean="0">
                <a:solidFill>
                  <a:schemeClr val="bg1">
                    <a:lumMod val="95000"/>
                  </a:schemeClr>
                </a:solidFill>
              </a:rPr>
              <a:t>教會年曆</a:t>
            </a:r>
            <a:r>
              <a:rPr lang="en-US" altLang="zh-TW" sz="6000" dirty="0" smtClean="0">
                <a:solidFill>
                  <a:schemeClr val="bg1">
                    <a:lumMod val="95000"/>
                  </a:schemeClr>
                </a:solidFill>
              </a:rPr>
              <a:t>	Church Year</a:t>
            </a:r>
            <a:endParaRPr lang="zh-TW" alt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29196"/>
          </a:xfrm>
        </p:spPr>
        <p:txBody>
          <a:bodyPr/>
          <a:lstStyle/>
          <a:p>
            <a:pPr algn="just">
              <a:buNone/>
            </a:pP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耶穌說：</a:t>
            </a:r>
            <a:endParaRPr lang="en-US" altLang="zh-TW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「我是阿爾法和亞米茄，是首先和末後，         是開始和終結。 」  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啟示錄 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22 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：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13)</a:t>
            </a:r>
          </a:p>
          <a:p>
            <a:pPr algn="ctr">
              <a:buNone/>
            </a:pPr>
            <a:r>
              <a:rPr lang="zh-TW" altLang="en-US" dirty="0" smtClean="0">
                <a:solidFill>
                  <a:srgbClr val="006600"/>
                </a:solidFill>
              </a:rPr>
              <a:t>所以</a:t>
            </a:r>
            <a:endParaRPr lang="en-US" altLang="zh-TW" dirty="0" smtClean="0">
              <a:solidFill>
                <a:srgbClr val="006600"/>
              </a:solidFill>
            </a:endParaRPr>
          </a:p>
          <a:p>
            <a:pPr>
              <a:buNone/>
            </a:pPr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</a:rPr>
              <a:t>基督不僅是教會年曆的中心、始及終；</a:t>
            </a:r>
            <a:endParaRPr lang="en-US" altLang="zh-TW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zh-TW" altLang="en-US" dirty="0" smtClean="0">
                <a:solidFill>
                  <a:schemeClr val="accent1">
                    <a:lumMod val="75000"/>
                  </a:schemeClr>
                </a:solidFill>
              </a:rPr>
              <a:t>更是我們整個生命旅程的中心、始及終。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內容版面配置區 8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9196"/>
          </a:xfrm>
        </p:spPr>
        <p:txBody>
          <a:bodyPr/>
          <a:lstStyle/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Jesus says,</a:t>
            </a:r>
          </a:p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“I am the first and the last, the beginning and the end.”  </a:t>
            </a:r>
          </a:p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	(Revelation 22 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：</a:t>
            </a: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13)</a:t>
            </a:r>
          </a:p>
          <a:p>
            <a:pPr algn="ctr">
              <a:buNone/>
            </a:pPr>
            <a:r>
              <a:rPr lang="en-US" altLang="zh-TW" dirty="0" smtClean="0">
                <a:solidFill>
                  <a:srgbClr val="006600"/>
                </a:solidFill>
              </a:rPr>
              <a:t>Therefore</a:t>
            </a:r>
          </a:p>
          <a:p>
            <a:pPr>
              <a:buNone/>
            </a:pPr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Christ is the centre , the beginning and the end of the Church Year, also of our full life journey.</a:t>
            </a:r>
          </a:p>
          <a:p>
            <a:pPr algn="ctr">
              <a:buNone/>
            </a:pP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8435C-9F80-4B33-BF53-F5D4035CADCF}" type="slidenum">
              <a:rPr lang="zh-TW" altLang="en-US" smtClean="0"/>
              <a:pPr>
                <a:defRPr/>
              </a:pPr>
              <a:t>16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8800" dirty="0" smtClean="0">
                <a:solidFill>
                  <a:schemeClr val="accent2">
                    <a:lumMod val="75000"/>
                  </a:schemeClr>
                </a:solidFill>
              </a:rPr>
              <a:t>* * *</a:t>
            </a:r>
            <a:endParaRPr lang="zh-TW" altLang="en-US" sz="8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altLang="zh-TW" dirty="0" smtClean="0"/>
          </a:p>
          <a:p>
            <a:pPr algn="ctr">
              <a:buNone/>
            </a:pPr>
            <a:r>
              <a:rPr lang="zh-TW" altLang="en-US" sz="4400" b="1" dirty="0" smtClean="0">
                <a:solidFill>
                  <a:schemeClr val="accent2">
                    <a:lumMod val="75000"/>
                  </a:schemeClr>
                </a:solidFill>
              </a:rPr>
              <a:t>感謝上主！</a:t>
            </a:r>
            <a:endParaRPr lang="en-US" altLang="zh-TW" sz="4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en-US" altLang="zh-TW" sz="4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en-US" altLang="zh-TW" sz="4400" b="1" dirty="0" smtClean="0">
                <a:solidFill>
                  <a:schemeClr val="accent2">
                    <a:lumMod val="75000"/>
                  </a:schemeClr>
                </a:solidFill>
              </a:rPr>
              <a:t>Thanks be to God!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8435C-9F80-4B33-BF53-F5D4035CADCF}" type="slidenum">
              <a:rPr lang="zh-TW" altLang="en-US" smtClean="0"/>
              <a:pPr>
                <a:defRPr/>
              </a:pPr>
              <a:t>17</a:t>
            </a:fld>
            <a:endParaRPr lang="zh-TW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en-US" altLang="zh-TW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altLang="zh-TW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zh-TW" altLang="en-US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TW" sz="3600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br>
              <a:rPr lang="en-US" altLang="zh-TW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zh-TW" altLang="en-US" sz="6000" dirty="0" smtClean="0">
                <a:solidFill>
                  <a:schemeClr val="bg1"/>
                </a:solidFill>
              </a:rPr>
              <a:t>教會年曆</a:t>
            </a:r>
            <a:r>
              <a:rPr lang="en-US" altLang="zh-TW" sz="6000" dirty="0" smtClean="0">
                <a:solidFill>
                  <a:schemeClr val="bg1"/>
                </a:solidFill>
              </a:rPr>
              <a:t>	Church Year</a:t>
            </a:r>
            <a:r>
              <a:rPr lang="en-US" altLang="zh-TW" sz="6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zh-TW" sz="3600" dirty="0" smtClean="0">
                <a:solidFill>
                  <a:schemeClr val="accent2">
                    <a:lumMod val="75000"/>
                  </a:schemeClr>
                </a:solidFill>
              </a:rPr>
              <a:t>		 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zh-TW" altLang="en-US" dirty="0"/>
          </a:p>
        </p:txBody>
      </p:sp>
      <p:sp>
        <p:nvSpPr>
          <p:cNvPr id="6" name="內容版面配置區 5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4038600" cy="4429156"/>
          </a:xfrm>
        </p:spPr>
        <p:txBody>
          <a:bodyPr/>
          <a:lstStyle/>
          <a:p>
            <a:pPr>
              <a:buNone/>
            </a:pPr>
            <a:r>
              <a:rPr lang="zh-TW" altLang="en-US" sz="4400" dirty="0" smtClean="0">
                <a:solidFill>
                  <a:schemeClr val="accent2">
                    <a:lumMod val="75000"/>
                  </a:schemeClr>
                </a:solidFill>
              </a:rPr>
              <a:t>整個教會年曆是以</a:t>
            </a:r>
            <a:r>
              <a:rPr lang="en-US" altLang="zh-TW" sz="4400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zh-TW" altLang="en-US" sz="6000" dirty="0" smtClean="0">
                <a:solidFill>
                  <a:schemeClr val="accent6">
                    <a:lumMod val="75000"/>
                  </a:schemeClr>
                </a:solidFill>
              </a:rPr>
              <a:t>耶穌基督</a:t>
            </a:r>
            <a:endParaRPr lang="en-US" altLang="zh-TW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altLang="zh-TW" sz="44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zh-TW" altLang="en-US" sz="4400" dirty="0" smtClean="0">
                <a:solidFill>
                  <a:schemeClr val="accent2">
                    <a:lumMod val="75000"/>
                  </a:schemeClr>
                </a:solidFill>
              </a:rPr>
              <a:t>為中心。</a:t>
            </a:r>
            <a:endParaRPr lang="zh-TW" altLang="en-US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38600" cy="4286280"/>
          </a:xfrm>
        </p:spPr>
        <p:txBody>
          <a:bodyPr/>
          <a:lstStyle/>
          <a:p>
            <a:pPr>
              <a:buNone/>
            </a:pPr>
            <a:r>
              <a:rPr lang="en-US" altLang="zh-TW" sz="4400" dirty="0" smtClean="0">
                <a:solidFill>
                  <a:schemeClr val="accent2">
                    <a:lumMod val="75000"/>
                  </a:schemeClr>
                </a:solidFill>
              </a:rPr>
              <a:t>The Church Year is with </a:t>
            </a:r>
          </a:p>
          <a:p>
            <a:pPr>
              <a:buNone/>
            </a:pPr>
            <a:r>
              <a:rPr lang="en-US" altLang="zh-TW" sz="6000" dirty="0" smtClean="0">
                <a:solidFill>
                  <a:schemeClr val="accent6">
                    <a:lumMod val="75000"/>
                  </a:schemeClr>
                </a:solidFill>
              </a:rPr>
              <a:t>Christ</a:t>
            </a:r>
            <a:r>
              <a:rPr lang="en-US" altLang="zh-TW" sz="4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altLang="zh-TW" sz="4400" dirty="0" smtClean="0">
                <a:solidFill>
                  <a:schemeClr val="accent2">
                    <a:lumMod val="75000"/>
                  </a:schemeClr>
                </a:solidFill>
              </a:rPr>
              <a:t>as the centre.</a:t>
            </a:r>
            <a:endParaRPr lang="zh-TW" altLang="en-US" sz="4400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0DFA-7363-4F5A-9FC0-B93977A9D09A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dirty="0" smtClean="0">
                <a:solidFill>
                  <a:schemeClr val="bg1"/>
                </a:solidFill>
              </a:rPr>
              <a:t>教會年曆</a:t>
            </a:r>
            <a:r>
              <a:rPr lang="en-US" altLang="zh-TW" sz="6000" dirty="0" smtClean="0">
                <a:solidFill>
                  <a:schemeClr val="bg1"/>
                </a:solidFill>
              </a:rPr>
              <a:t>	Church Year</a:t>
            </a:r>
            <a:endParaRPr lang="zh-TW" altLang="en-US" sz="6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B7F72-131A-41CB-AA02-10774CAA2149}" type="slidenum">
              <a:rPr lang="zh-TW" altLang="en-US"/>
              <a:pPr>
                <a:defRPr/>
              </a:pPr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643084"/>
          </a:xfrm>
          <a:solidFill>
            <a:srgbClr val="7030A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將臨期</a:t>
            </a:r>
            <a:r>
              <a:rPr lang="en-US" altLang="zh-TW" sz="6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	</a:t>
            </a:r>
            <a:r>
              <a:rPr lang="en-US" sz="6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</a:rPr>
              <a:t>Advent</a:t>
            </a:r>
            <a:endParaRPr lang="zh-TW" altLang="en-US" sz="6000" b="1" dirty="0" smtClean="0">
              <a:solidFill>
                <a:schemeClr val="tx2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785813" y="2214563"/>
            <a:ext cx="7286625" cy="4071937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教會年曆新的一年，在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11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月開始。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   A new Church Year, starting in November.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</a:rPr>
              <a:t>將臨期第一主日至第四主日</a:t>
            </a:r>
            <a:endParaRPr lang="en-US" altLang="zh-TW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</a:rPr>
              <a:t>Advent 1 to Advent 4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有真光照耀黑暗世界，人類將獲得希望。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True Light into the World.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Hope for Mankind.</a:t>
            </a:r>
            <a:endParaRPr lang="zh-TW" alt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8CC1D-A38D-4B2A-90B2-6114DA4BAED8}" type="slidenum">
              <a:rPr lang="zh-TW" altLang="en-US"/>
              <a:pPr>
                <a:defRPr/>
              </a:pPr>
              <a:t>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b="1" dirty="0" smtClean="0">
                <a:solidFill>
                  <a:srgbClr val="FF0000"/>
                </a:solidFill>
                <a:latin typeface="+mn-lt"/>
              </a:rPr>
              <a:t>聖誕節</a:t>
            </a:r>
            <a:r>
              <a:rPr lang="en-US" altLang="zh-TW" sz="6000" b="1" dirty="0" smtClean="0">
                <a:solidFill>
                  <a:srgbClr val="FF0000"/>
                </a:solidFill>
                <a:latin typeface="+mn-lt"/>
              </a:rPr>
              <a:t>	</a:t>
            </a:r>
            <a:r>
              <a:rPr lang="en-US" sz="6000" b="1" dirty="0" smtClean="0">
                <a:solidFill>
                  <a:srgbClr val="FF0000"/>
                </a:solidFill>
                <a:latin typeface="+mn-lt"/>
              </a:rPr>
              <a:t>Christmas</a:t>
            </a:r>
            <a:endParaRPr lang="zh-TW" altLang="en-US" sz="60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FF0000"/>
                </a:solidFill>
              </a:rPr>
              <a:t>*12</a:t>
            </a:r>
            <a:r>
              <a:rPr lang="zh-TW" altLang="en-US" dirty="0" smtClean="0">
                <a:solidFill>
                  <a:srgbClr val="FF0000"/>
                </a:solidFill>
              </a:rPr>
              <a:t>月</a:t>
            </a:r>
            <a:r>
              <a:rPr lang="en-US" altLang="zh-TW" dirty="0" smtClean="0">
                <a:solidFill>
                  <a:srgbClr val="FF0000"/>
                </a:solidFill>
              </a:rPr>
              <a:t>25</a:t>
            </a:r>
            <a:r>
              <a:rPr lang="zh-TW" altLang="en-US" dirty="0" smtClean="0">
                <a:solidFill>
                  <a:srgbClr val="FF0000"/>
                </a:solidFill>
              </a:rPr>
              <a:t>日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FF0000"/>
                </a:solidFill>
              </a:rPr>
              <a:t>   December 25</a:t>
            </a:r>
            <a:r>
              <a:rPr lang="en-US" altLang="zh-TW" baseline="30000" dirty="0" smtClean="0">
                <a:solidFill>
                  <a:srgbClr val="FF0000"/>
                </a:solidFill>
              </a:rPr>
              <a:t>th</a:t>
            </a:r>
            <a:r>
              <a:rPr lang="en-US" altLang="zh-TW" dirty="0" smtClean="0">
                <a:solidFill>
                  <a:srgbClr val="FF0000"/>
                </a:solidFill>
              </a:rPr>
              <a:t>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6">
                    <a:lumMod val="75000"/>
                  </a:schemeClr>
                </a:solidFill>
              </a:rPr>
              <a:t>聖誕前夕至聖誕後第二主日</a:t>
            </a:r>
            <a:endParaRPr lang="en-US" altLang="zh-TW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Christmas Eve to 2</a:t>
            </a:r>
            <a:r>
              <a:rPr lang="en-US" altLang="zh-TW" baseline="30000" dirty="0" smtClean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lang="en-US" altLang="zh-TW" dirty="0" smtClean="0">
                <a:solidFill>
                  <a:schemeClr val="accent6">
                    <a:lumMod val="75000"/>
                  </a:schemeClr>
                </a:solidFill>
              </a:rPr>
              <a:t> Sunday after Christmas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5">
                    <a:lumMod val="75000"/>
                  </a:schemeClr>
                </a:solidFill>
              </a:rPr>
              <a:t>有一子為我們而生。</a:t>
            </a:r>
            <a:endParaRPr lang="en-US" altLang="zh-TW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For upon us a Child is born.</a:t>
            </a:r>
            <a:endParaRPr lang="zh-TW" altLang="en-US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24E23-D25A-4571-B4FE-B79859C18BCF}" type="slidenum">
              <a:rPr lang="zh-TW" altLang="en-US"/>
              <a:pPr>
                <a:defRPr/>
              </a:pPr>
              <a:t>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210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b="1" dirty="0" smtClean="0">
                <a:solidFill>
                  <a:srgbClr val="00B050"/>
                </a:solidFill>
                <a:latin typeface="+mn-lt"/>
              </a:rPr>
              <a:t>顯現期</a:t>
            </a:r>
            <a:r>
              <a:rPr lang="en-US" altLang="zh-TW" sz="6000" b="1" dirty="0" smtClean="0">
                <a:solidFill>
                  <a:srgbClr val="00B050"/>
                </a:solidFill>
                <a:latin typeface="+mn-lt"/>
              </a:rPr>
              <a:t>	The </a:t>
            </a:r>
            <a:r>
              <a:rPr lang="en-US" sz="6000" b="1" dirty="0" smtClean="0">
                <a:solidFill>
                  <a:srgbClr val="00B050"/>
                </a:solidFill>
                <a:latin typeface="+mn-lt"/>
              </a:rPr>
              <a:t>Epiphany</a:t>
            </a:r>
            <a:r>
              <a:rPr lang="en-US" sz="6000" b="1" dirty="0" smtClean="0">
                <a:solidFill>
                  <a:srgbClr val="00B050"/>
                </a:solidFill>
              </a:rPr>
              <a:t> </a:t>
            </a:r>
            <a:endParaRPr lang="zh-TW" altLang="en-US" sz="6000" b="1" dirty="0" smtClean="0">
              <a:solidFill>
                <a:srgbClr val="00B05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8303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9900"/>
                </a:solidFill>
              </a:rPr>
              <a:t>*</a:t>
            </a:r>
            <a:r>
              <a:rPr lang="zh-TW" altLang="en-US" dirty="0" smtClean="0">
                <a:solidFill>
                  <a:srgbClr val="009900"/>
                </a:solidFill>
              </a:rPr>
              <a:t>顯現日</a:t>
            </a:r>
            <a:r>
              <a:rPr lang="en-US" altLang="zh-TW" dirty="0" smtClean="0">
                <a:solidFill>
                  <a:srgbClr val="009900"/>
                </a:solidFill>
              </a:rPr>
              <a:t>(1</a:t>
            </a:r>
            <a:r>
              <a:rPr lang="zh-TW" altLang="en-US" dirty="0" smtClean="0">
                <a:solidFill>
                  <a:srgbClr val="009900"/>
                </a:solidFill>
              </a:rPr>
              <a:t>月</a:t>
            </a:r>
            <a:r>
              <a:rPr lang="en-US" altLang="zh-TW" dirty="0" smtClean="0">
                <a:solidFill>
                  <a:srgbClr val="009900"/>
                </a:solidFill>
              </a:rPr>
              <a:t>6</a:t>
            </a:r>
            <a:r>
              <a:rPr lang="zh-TW" altLang="en-US" dirty="0" smtClean="0">
                <a:solidFill>
                  <a:srgbClr val="009900"/>
                </a:solidFill>
              </a:rPr>
              <a:t>日</a:t>
            </a:r>
            <a:r>
              <a:rPr lang="en-US" altLang="zh-TW" dirty="0" smtClean="0">
                <a:solidFill>
                  <a:srgbClr val="009900"/>
                </a:solidFill>
              </a:rPr>
              <a:t>)</a:t>
            </a:r>
            <a:r>
              <a:rPr lang="zh-TW" altLang="en-US" dirty="0" smtClean="0">
                <a:solidFill>
                  <a:srgbClr val="009900"/>
                </a:solidFill>
              </a:rPr>
              <a:t>至大齋首日</a:t>
            </a:r>
            <a:r>
              <a:rPr lang="en-US" altLang="zh-TW" dirty="0" smtClean="0">
                <a:solidFill>
                  <a:srgbClr val="009900"/>
                </a:solidFill>
              </a:rPr>
              <a:t>(</a:t>
            </a:r>
            <a:r>
              <a:rPr lang="zh-TW" altLang="en-US" dirty="0" smtClean="0">
                <a:solidFill>
                  <a:srgbClr val="009900"/>
                </a:solidFill>
              </a:rPr>
              <a:t>卽灰日</a:t>
            </a:r>
            <a:r>
              <a:rPr lang="en-US" altLang="zh-TW" dirty="0" smtClean="0">
                <a:solidFill>
                  <a:srgbClr val="009900"/>
                </a:solidFill>
              </a:rPr>
              <a:t>)</a:t>
            </a:r>
            <a:r>
              <a:rPr lang="zh-TW" altLang="en-US" dirty="0" smtClean="0">
                <a:solidFill>
                  <a:srgbClr val="009900"/>
                </a:solidFill>
              </a:rPr>
              <a:t>前夕</a:t>
            </a:r>
            <a:endParaRPr lang="en-US" altLang="zh-TW" dirty="0" smtClean="0">
              <a:solidFill>
                <a:srgbClr val="0099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9900"/>
                </a:solidFill>
              </a:rPr>
              <a:t>   Epiphany Day (6</a:t>
            </a:r>
            <a:r>
              <a:rPr lang="en-US" altLang="zh-TW" baseline="30000" dirty="0" smtClean="0">
                <a:solidFill>
                  <a:srgbClr val="009900"/>
                </a:solidFill>
              </a:rPr>
              <a:t>th</a:t>
            </a:r>
            <a:r>
              <a:rPr lang="en-US" altLang="zh-TW" dirty="0" smtClean="0">
                <a:solidFill>
                  <a:srgbClr val="009900"/>
                </a:solidFill>
              </a:rPr>
              <a:t> January) to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9900"/>
                </a:solidFill>
              </a:rPr>
              <a:t>   the Day before Ash Wednesday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TW" dirty="0" smtClean="0">
              <a:solidFill>
                <a:srgbClr val="00660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6600"/>
                </a:solidFill>
              </a:rPr>
              <a:t>*</a:t>
            </a:r>
            <a:r>
              <a:rPr lang="zh-TW" altLang="en-US" dirty="0" smtClean="0">
                <a:solidFill>
                  <a:srgbClr val="006600"/>
                </a:solidFill>
              </a:rPr>
              <a:t>有耶穌成長、受洗、</a:t>
            </a:r>
            <a:endParaRPr lang="en-US" altLang="zh-TW" dirty="0" smtClean="0">
              <a:solidFill>
                <a:srgbClr val="00660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TW" altLang="en-US" dirty="0" smtClean="0">
                <a:solidFill>
                  <a:srgbClr val="006600"/>
                </a:solidFill>
              </a:rPr>
              <a:t>被上帝與聖靈確認、至開始傳道生涯。</a:t>
            </a:r>
            <a:endParaRPr lang="en-US" altLang="zh-TW" dirty="0" smtClean="0">
              <a:solidFill>
                <a:srgbClr val="00660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6600"/>
                </a:solidFill>
              </a:rPr>
              <a:t>The Growth &amp; Baptism of Jesus,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6600"/>
                </a:solidFill>
              </a:rPr>
              <a:t>then with God and the Holy Spirit,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TW" dirty="0" smtClean="0">
                <a:solidFill>
                  <a:srgbClr val="006600"/>
                </a:solidFill>
              </a:rPr>
              <a:t>His mission work began.  </a:t>
            </a:r>
            <a:r>
              <a:rPr lang="zh-TW" altLang="en-US" dirty="0" smtClean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C9997-EDEA-4AC2-A0D7-02A2CE6934C1}" type="slidenum">
              <a:rPr lang="zh-TW" altLang="en-US"/>
              <a:pPr>
                <a:defRPr/>
              </a:pPr>
              <a:t>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  <a:solidFill>
            <a:srgbClr val="7030A0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大齋期</a:t>
            </a:r>
            <a:r>
              <a:rPr lang="en-US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Lent</a:t>
            </a:r>
            <a:endParaRPr lang="zh-TW" altLang="en-US" sz="6000" b="1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171" name="內容版面配置區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/>
          <a:lstStyle/>
          <a:p>
            <a:pPr>
              <a:buNone/>
            </a:pPr>
            <a:r>
              <a:rPr lang="en-US" altLang="zh-TW" dirty="0" smtClean="0"/>
              <a:t>*</a:t>
            </a:r>
            <a:r>
              <a:rPr lang="zh-TW" altLang="en-US" dirty="0" smtClean="0"/>
              <a:t>大齋首日</a:t>
            </a:r>
            <a:r>
              <a:rPr lang="en-US" altLang="zh-TW" dirty="0" smtClean="0"/>
              <a:t>(</a:t>
            </a:r>
            <a:r>
              <a:rPr lang="zh-TW" altLang="en-US" dirty="0" smtClean="0"/>
              <a:t>卽塗灰日</a:t>
            </a:r>
            <a:r>
              <a:rPr lang="en-US" altLang="zh-TW" dirty="0" smtClean="0"/>
              <a:t>)</a:t>
            </a:r>
            <a:r>
              <a:rPr lang="zh-TW" altLang="en-US" dirty="0" smtClean="0"/>
              <a:t>至受難日，</a:t>
            </a: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   </a:t>
            </a:r>
            <a:r>
              <a:rPr lang="zh-TW" altLang="en-US" dirty="0" smtClean="0"/>
              <a:t>在二或三月開始，直至四月。</a:t>
            </a: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   Ash Wednesday to Easter Eve, </a:t>
            </a:r>
          </a:p>
          <a:p>
            <a:pPr>
              <a:buNone/>
            </a:pPr>
            <a:r>
              <a:rPr lang="en-US" altLang="zh-TW" dirty="0" smtClean="0"/>
              <a:t>    starts in February or March till April.</a:t>
            </a:r>
          </a:p>
          <a:p>
            <a:pPr algn="r">
              <a:buNone/>
            </a:pPr>
            <a:r>
              <a:rPr lang="en-US" altLang="zh-TW" dirty="0" smtClean="0">
                <a:solidFill>
                  <a:srgbClr val="7030A0"/>
                </a:solidFill>
              </a:rPr>
              <a:t>*</a:t>
            </a:r>
            <a:r>
              <a:rPr lang="zh-TW" altLang="en-US" dirty="0" smtClean="0">
                <a:solidFill>
                  <a:srgbClr val="7030A0"/>
                </a:solidFill>
              </a:rPr>
              <a:t>耶穌受試探；</a:t>
            </a:r>
            <a:endParaRPr lang="en-US" altLang="zh-TW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zh-TW" altLang="en-US" dirty="0" smtClean="0">
                <a:solidFill>
                  <a:srgbClr val="7030A0"/>
                </a:solidFill>
              </a:rPr>
              <a:t>順服上帝，為世人受苦捨命。</a:t>
            </a:r>
            <a:endParaRPr lang="en-US" altLang="zh-TW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en-US" altLang="zh-TW" dirty="0" smtClean="0">
                <a:solidFill>
                  <a:srgbClr val="7030A0"/>
                </a:solidFill>
              </a:rPr>
              <a:t>The Temptation of Jesus.</a:t>
            </a:r>
          </a:p>
          <a:p>
            <a:pPr algn="r">
              <a:buNone/>
            </a:pPr>
            <a:r>
              <a:rPr lang="en-US" altLang="zh-TW" dirty="0" smtClean="0">
                <a:solidFill>
                  <a:srgbClr val="7030A0"/>
                </a:solidFill>
              </a:rPr>
              <a:t>His Obedience to God, &amp; Sacrifice of Life for us.  </a:t>
            </a:r>
            <a:endParaRPr lang="zh-TW" altLang="en-US" dirty="0" smtClean="0">
              <a:solidFill>
                <a:srgbClr val="7030A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97FA6-9516-4260-AFF3-520D1715139A}" type="slidenum">
              <a:rPr lang="zh-TW" altLang="en-US"/>
              <a:pPr>
                <a:defRPr/>
              </a:pPr>
              <a:t>7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  <a:solidFill>
            <a:srgbClr val="7030A0"/>
          </a:solidFill>
        </p:spPr>
        <p:txBody>
          <a:bodyPr/>
          <a:lstStyle/>
          <a:p>
            <a:pPr algn="l"/>
            <a:r>
              <a:rPr lang="en-US" altLang="zh-TW" sz="28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		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		</a:t>
            </a:r>
            <a:r>
              <a:rPr lang="zh-TW" altLang="en-US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大齋期</a:t>
            </a:r>
            <a:r>
              <a:rPr lang="en-US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Lent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	</a:t>
            </a:r>
            <a:r>
              <a:rPr lang="zh-TW" altLang="en-US" sz="4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聖週</a:t>
            </a:r>
            <a:r>
              <a:rPr lang="en-US" altLang="zh-TW" sz="48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	Holy Week</a:t>
            </a:r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10DFA-7363-4F5A-9FC0-B93977A9D09A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  <p:graphicFrame>
        <p:nvGraphicFramePr>
          <p:cNvPr id="8" name="內容版面配置區 7"/>
          <p:cNvGraphicFramePr>
            <a:graphicFrameLocks noGrp="1"/>
          </p:cNvGraphicFramePr>
          <p:nvPr>
            <p:ph idx="1"/>
          </p:nvPr>
        </p:nvGraphicFramePr>
        <p:xfrm>
          <a:off x="457200" y="2143116"/>
          <a:ext cx="822960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000" dirty="0" smtClean="0">
                <a:solidFill>
                  <a:schemeClr val="accent6">
                    <a:lumMod val="75000"/>
                  </a:schemeClr>
                </a:solidFill>
              </a:rPr>
              <a:t>復活期</a:t>
            </a:r>
            <a:r>
              <a:rPr lang="en-US" altLang="zh-TW" sz="6000" dirty="0" smtClean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Easter</a:t>
            </a:r>
            <a:endParaRPr lang="zh-TW" altLang="en-US" sz="6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內容版面配置區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29222"/>
          </a:xfrm>
        </p:spPr>
        <p:txBody>
          <a:bodyPr/>
          <a:lstStyle/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復活節前夕</a:t>
            </a:r>
            <a:r>
              <a:rPr lang="zh-TW" altLang="en-US" sz="2000" dirty="0" smtClean="0">
                <a:solidFill>
                  <a:schemeClr val="accent6">
                    <a:lumMod val="50000"/>
                  </a:schemeClr>
                </a:solidFill>
              </a:rPr>
              <a:t>至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復活期第七主日。</a:t>
            </a:r>
            <a:endParaRPr lang="en-US" altLang="zh-TW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zh-TW" altLang="en-US" dirty="0" smtClean="0">
                <a:solidFill>
                  <a:schemeClr val="accent6">
                    <a:lumMod val="50000"/>
                  </a:schemeClr>
                </a:solidFill>
              </a:rPr>
              <a:t>復活日通常在四月。</a:t>
            </a:r>
            <a:endParaRPr lang="en-US" altLang="zh-TW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  Easter Eve/Holy Saturday to Easter 7. </a:t>
            </a:r>
          </a:p>
          <a:p>
            <a:pPr>
              <a:buNone/>
            </a:pPr>
            <a:r>
              <a:rPr lang="en-US" altLang="zh-TW" dirty="0" smtClean="0">
                <a:solidFill>
                  <a:schemeClr val="accent6">
                    <a:lumMod val="50000"/>
                  </a:schemeClr>
                </a:solidFill>
              </a:rPr>
              <a:t>    Easter Day is usually in April.</a:t>
            </a:r>
          </a:p>
          <a:p>
            <a:pPr algn="r">
              <a:buNone/>
            </a:pPr>
            <a:r>
              <a:rPr lang="en-US" altLang="zh-TW" dirty="0" smtClean="0">
                <a:solidFill>
                  <a:schemeClr val="accent5">
                    <a:lumMod val="50000"/>
                  </a:schemeClr>
                </a:solidFill>
              </a:rPr>
              <a:t>*</a:t>
            </a:r>
            <a:r>
              <a:rPr lang="zh-TW" altLang="en-US" dirty="0" smtClean="0">
                <a:solidFill>
                  <a:schemeClr val="accent5">
                    <a:lumMod val="50000"/>
                  </a:schemeClr>
                </a:solidFill>
              </a:rPr>
              <a:t>復活的主勝過死亡，顯現給門徒看。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ea typeface="新細明體" charset="-120"/>
              </a:rPr>
              <a:t/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  <a:ea typeface="新細明體" charset="-120"/>
              </a:rPr>
            </a:br>
            <a:r>
              <a:rPr lang="zh-TW" altLang="en-US" dirty="0" smtClean="0">
                <a:solidFill>
                  <a:schemeClr val="accent5">
                    <a:lumMod val="50000"/>
                  </a:schemeClr>
                </a:solidFill>
              </a:rPr>
              <a:t>復活的救主，給我們救贖及更新。</a:t>
            </a:r>
            <a:endParaRPr lang="en-US" altLang="zh-TW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r">
              <a:buNone/>
            </a:pPr>
            <a:r>
              <a:rPr lang="en-US" altLang="zh-TW" dirty="0" smtClean="0">
                <a:solidFill>
                  <a:schemeClr val="accent5">
                    <a:lumMod val="50000"/>
                  </a:schemeClr>
                </a:solidFill>
              </a:rPr>
              <a:t>Christ has risen, and appeared to Disciples.    The Resurrection of Christ                                  brings us Salvation &amp; Renewal.</a:t>
            </a:r>
            <a:endParaRPr lang="zh-TW" altLang="en-US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2C396-3727-4E3D-91D8-B6CF802D2DD2}" type="slidenum">
              <a:rPr lang="zh-TW" altLang="en-US"/>
              <a:pPr>
                <a:defRPr/>
              </a:pPr>
              <a:t>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宗教教育中心 </a:t>
            </a:r>
            <a:r>
              <a:rPr lang="en-US" altLang="zh-TW" smtClean="0"/>
              <a:t>2011</a:t>
            </a:r>
            <a:r>
              <a:rPr lang="zh-TW" altLang="en-US" smtClean="0"/>
              <a:t>年</a:t>
            </a:r>
            <a:endParaRPr lang="zh-TW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教會年曆">
  <a:themeElements>
    <a:clrScheme name="華麗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教會年曆</Template>
  <TotalTime>597</TotalTime>
  <Words>829</Words>
  <Application>Microsoft Office PowerPoint</Application>
  <PresentationFormat>如螢幕大小 (4:3)</PresentationFormat>
  <Paragraphs>192</Paragraphs>
  <Slides>17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教會年曆</vt:lpstr>
      <vt:lpstr>教會年曆 Church Year</vt:lpstr>
      <vt:lpstr>       教會年曆 Church Year     </vt:lpstr>
      <vt:lpstr>教會年曆 Church Year</vt:lpstr>
      <vt:lpstr>將臨期 Advent</vt:lpstr>
      <vt:lpstr>聖誕節 Christmas</vt:lpstr>
      <vt:lpstr>顯現期 The Epiphany </vt:lpstr>
      <vt:lpstr>大齋期 Lent</vt:lpstr>
      <vt:lpstr>     大齋期 Lent   聖週 Holy Week </vt:lpstr>
      <vt:lpstr>復活期 Easter</vt:lpstr>
      <vt:lpstr>基督升天日 The Ascension Day</vt:lpstr>
      <vt:lpstr>聖靈降臨日 The Day of Pentecost</vt:lpstr>
      <vt:lpstr>聖靈降臨期 Pentecost</vt:lpstr>
      <vt:lpstr>聖靈降臨期 Pentecost</vt:lpstr>
      <vt:lpstr>聖靈降臨日後節期 The Season after Pentecost</vt:lpstr>
      <vt:lpstr> 基督君王主日Christ the King Sunday </vt:lpstr>
      <vt:lpstr>教會年曆 Church Year</vt:lpstr>
      <vt:lpstr>* * *</vt:lpstr>
    </vt:vector>
  </TitlesOfParts>
  <Company>RERC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教會年曆 Church Year</dc:title>
  <dc:creator>Isabella Luk</dc:creator>
  <cp:lastModifiedBy>Isabella Luk</cp:lastModifiedBy>
  <cp:revision>71</cp:revision>
  <dcterms:created xsi:type="dcterms:W3CDTF">2011-09-27T06:26:23Z</dcterms:created>
  <dcterms:modified xsi:type="dcterms:W3CDTF">2011-10-07T08:14:58Z</dcterms:modified>
</cp:coreProperties>
</file>