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906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11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689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197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8200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7630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710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438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475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101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411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823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57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657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056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2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B8E25-D9AD-4271-BB33-2AC2159F0294}" type="datetimeFigureOut">
              <a:rPr lang="zh-HK" altLang="en-US" smtClean="0"/>
              <a:t>1/3/2024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7FCEAF-EC9B-4677-A248-6F8135537F0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724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zInipx1yOo" TargetMode="External"/><Relationship Id="rId2" Type="http://schemas.openxmlformats.org/officeDocument/2006/relationships/hyperlink" Target="https://www.youtube.com/watch?v=pQsS1y-Wdg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yDX1WYGdiy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11045" y="310718"/>
            <a:ext cx="9341049" cy="585927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＊	 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詩歌建議如下</a:t>
            </a: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可按需要選擇</a:t>
            </a: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HK" altLang="en-US" sz="28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2761" y="1272989"/>
            <a:ext cx="11061578" cy="5206144"/>
          </a:xfrm>
        </p:spPr>
        <p:txBody>
          <a:bodyPr>
            <a:normAutofit/>
          </a:bodyPr>
          <a:lstStyle/>
          <a:p>
            <a:pPr indent="1219200"/>
            <a:r>
              <a:rPr lang="en-US" altLang="zh-HK" sz="3600" u="sng" kern="100" dirty="0">
                <a:solidFill>
                  <a:srgbClr val="0563C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https://www.youtube.com/watch?v=pQsS1y-Wdg8</a:t>
            </a:r>
            <a:endParaRPr lang="en-US" altLang="zh-HK" sz="3600" u="sng" kern="100" dirty="0">
              <a:solidFill>
                <a:srgbClr val="0563C1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219200"/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主被人釘十架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粵語兒童詩歌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HK" sz="28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1219200"/>
            <a:endParaRPr lang="en-US" altLang="zh-HK" sz="3600" u="sng" kern="100">
              <a:solidFill>
                <a:srgbClr val="0563C1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  <a:hlinkClick r:id="rId3"/>
            </a:endParaRPr>
          </a:p>
          <a:p>
            <a:pPr indent="1219200"/>
            <a:r>
              <a:rPr lang="en-US" altLang="zh-HK" sz="3600" u="sng" kern="100">
                <a:solidFill>
                  <a:srgbClr val="0563C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altLang="zh-HK" sz="3600" u="sng" kern="100" dirty="0">
                <a:solidFill>
                  <a:srgbClr val="0563C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3"/>
              </a:rPr>
              <a:t>://www.youtube.com/watch?v=QzInipx1yOo</a:t>
            </a:r>
            <a:endParaRPr lang="zh-TW" altLang="zh-HK" sz="36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219200"/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十字架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The Cross (</a:t>
            </a:r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普通話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indent="1219200"/>
            <a:endParaRPr lang="zh-TW" altLang="zh-HK" sz="36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219200"/>
            <a:r>
              <a:rPr lang="en-US" altLang="zh-HK" sz="3600" u="sng" kern="100" dirty="0">
                <a:solidFill>
                  <a:srgbClr val="0563C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4"/>
              </a:rPr>
              <a:t>https://www.youtube.com/watch?v=yDX1WYGdiyQ</a:t>
            </a:r>
            <a:endParaRPr lang="zh-TW" altLang="zh-HK" sz="36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219200"/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十字架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The Cross (</a:t>
            </a:r>
            <a:r>
              <a:rPr lang="zh-TW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英文版</a:t>
            </a:r>
            <a:r>
              <a:rPr lang="en-US" altLang="zh-HK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HK" sz="28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27225583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75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標楷體</vt:lpstr>
      <vt:lpstr>Arial</vt:lpstr>
      <vt:lpstr>Calibri</vt:lpstr>
      <vt:lpstr>Century Gothic</vt:lpstr>
      <vt:lpstr>Wingdings 3</vt:lpstr>
      <vt:lpstr>絲縷</vt:lpstr>
      <vt:lpstr>＊  詩歌建議如下(可按需要選擇)：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POON Yuen Man Belinda</dc:creator>
  <cp:lastModifiedBy>kf lau</cp:lastModifiedBy>
  <cp:revision>8</cp:revision>
  <dcterms:created xsi:type="dcterms:W3CDTF">2024-02-28T04:24:43Z</dcterms:created>
  <dcterms:modified xsi:type="dcterms:W3CDTF">2024-03-01T09:33:54Z</dcterms:modified>
</cp:coreProperties>
</file>